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820" r:id="rId5"/>
    <p:sldId id="822" r:id="rId6"/>
    <p:sldId id="836" r:id="rId7"/>
    <p:sldId id="834" r:id="rId8"/>
    <p:sldId id="835" r:id="rId9"/>
    <p:sldId id="838" r:id="rId10"/>
    <p:sldId id="839" r:id="rId11"/>
    <p:sldId id="840" r:id="rId12"/>
    <p:sldId id="841" r:id="rId13"/>
    <p:sldId id="83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80"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CBBA"/>
    <a:srgbClr val="562F08"/>
    <a:srgbClr val="853F00"/>
    <a:srgbClr val="F7F7F7"/>
    <a:srgbClr val="E6E6E6"/>
    <a:srgbClr val="1C1E26"/>
    <a:srgbClr val="303342"/>
    <a:srgbClr val="485F74"/>
    <a:srgbClr val="354655"/>
    <a:srgbClr val="C8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58" autoAdjust="0"/>
  </p:normalViewPr>
  <p:slideViewPr>
    <p:cSldViewPr snapToGrid="0">
      <p:cViewPr>
        <p:scale>
          <a:sx n="66" d="100"/>
          <a:sy n="66" d="100"/>
        </p:scale>
        <p:origin x="668" y="44"/>
      </p:cViewPr>
      <p:guideLst>
        <p:guide orient="horz" pos="4080"/>
        <p:guide pos="3840"/>
      </p:guideLst>
    </p:cSldViewPr>
  </p:slideViewPr>
  <p:outlineViewPr>
    <p:cViewPr>
      <p:scale>
        <a:sx n="75" d="100"/>
        <a:sy n="75" d="100"/>
      </p:scale>
      <p:origin x="0" y="-18576"/>
    </p:cViewPr>
  </p:outlineViewPr>
  <p:notesTextViewPr>
    <p:cViewPr>
      <p:scale>
        <a:sx n="3" d="2"/>
        <a:sy n="3" d="2"/>
      </p:scale>
      <p:origin x="0" y="0"/>
    </p:cViewPr>
  </p:notesTextViewPr>
  <p:sorterViewPr>
    <p:cViewPr varScale="1">
      <p:scale>
        <a:sx n="1" d="1"/>
        <a:sy n="1" d="1"/>
      </p:scale>
      <p:origin x="0" y="-1757"/>
    </p:cViewPr>
  </p:sorterViewPr>
  <p:notesViewPr>
    <p:cSldViewPr snapToGrid="0">
      <p:cViewPr varScale="1">
        <p:scale>
          <a:sx n="65" d="100"/>
          <a:sy n="65" d="100"/>
        </p:scale>
        <p:origin x="3082" y="3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421010-3731-422F-8CF1-CD47B2D7C9F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2656080-143A-4905-932A-5C7754887AB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920ABC-E11D-42B4-A428-76B2C5BC0052}" type="datetimeFigureOut">
              <a:rPr lang="en-US" smtClean="0"/>
              <a:t>12/4/2023</a:t>
            </a:fld>
            <a:endParaRPr lang="en-US" dirty="0"/>
          </a:p>
        </p:txBody>
      </p:sp>
      <p:sp>
        <p:nvSpPr>
          <p:cNvPr id="4" name="Footer Placeholder 3">
            <a:extLst>
              <a:ext uri="{FF2B5EF4-FFF2-40B4-BE49-F238E27FC236}">
                <a16:creationId xmlns:a16="http://schemas.microsoft.com/office/drawing/2014/main" id="{96359276-DB8D-43B4-8029-4A695209B9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323182789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3EED04-A4F0-49ED-B42E-211B56474E8D}" type="datetimeFigureOut">
              <a:rPr lang="en-US" smtClean="0"/>
              <a:t>12/4/2023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220CB7-DCA5-4E5B-97F1-300CDD8D2AAB}" type="slidenum">
              <a:rPr lang="en-US" smtClean="0"/>
              <a:t>‹#›</a:t>
            </a:fld>
            <a:endParaRPr lang="en-US" dirty="0"/>
          </a:p>
        </p:txBody>
      </p:sp>
    </p:spTree>
    <p:extLst>
      <p:ext uri="{BB962C8B-B14F-4D97-AF65-F5344CB8AC3E}">
        <p14:creationId xmlns:p14="http://schemas.microsoft.com/office/powerpoint/2010/main" val="3267183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0" y="0"/>
            <a:ext cx="12192000" cy="6858000"/>
          </a:xfrm>
          <a:solidFill>
            <a:schemeClr val="accent1">
              <a:lumMod val="10000"/>
            </a:schemeClr>
          </a:solidFill>
        </p:spPr>
        <p:txBody>
          <a:bodyPr anchor="t">
            <a:normAutofit/>
          </a:bodyPr>
          <a:lstStyle>
            <a:lvl1pPr marL="0" indent="0" algn="ctr">
              <a:buNone/>
              <a:defRPr sz="24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838200" y="4848351"/>
            <a:ext cx="10515600" cy="762338"/>
          </a:xfrm>
        </p:spPr>
        <p:txBody>
          <a:bodyPr>
            <a:normAutofit/>
          </a:bodyPr>
          <a:lstStyle>
            <a:lvl1pPr algn="ctr">
              <a:defRPr sz="1800" b="1" cap="all" spc="600" normalizeH="0" baseline="0">
                <a:solidFill>
                  <a:schemeClr val="accent3">
                    <a:lumMod val="10000"/>
                    <a:lumOff val="90000"/>
                  </a:schemeClr>
                </a:solidFill>
                <a:latin typeface="+mn-lt"/>
              </a:defRPr>
            </a:lvl1pPr>
          </a:lstStyle>
          <a:p>
            <a:r>
              <a:rPr lang="en-US" dirty="0"/>
              <a:t>Add title here</a:t>
            </a:r>
          </a:p>
        </p:txBody>
      </p:sp>
      <p:sp>
        <p:nvSpPr>
          <p:cNvPr id="11" name="Picture Placeholder 10">
            <a:extLst>
              <a:ext uri="{FF2B5EF4-FFF2-40B4-BE49-F238E27FC236}">
                <a16:creationId xmlns:a16="http://schemas.microsoft.com/office/drawing/2014/main" id="{730BD47C-1743-A31A-6F2A-BEBB24F22AB3}"/>
              </a:ext>
            </a:extLst>
          </p:cNvPr>
          <p:cNvSpPr>
            <a:spLocks noGrp="1"/>
          </p:cNvSpPr>
          <p:nvPr>
            <p:ph type="pic" sz="quarter" idx="11"/>
          </p:nvPr>
        </p:nvSpPr>
        <p:spPr>
          <a:xfrm>
            <a:off x="4381500" y="1500330"/>
            <a:ext cx="3429000" cy="3255264"/>
          </a:xfrm>
          <a:noFill/>
        </p:spPr>
        <p:txBody>
          <a:bodyPr anchor="ctr">
            <a:normAutofit/>
          </a:bodyPr>
          <a:lstStyle>
            <a:lvl1pPr marL="0" indent="0" algn="ctr">
              <a:buNone/>
              <a:defRPr sz="20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4111583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4">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10295108"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6" name="Content Placeholder 5">
            <a:extLst>
              <a:ext uri="{FF2B5EF4-FFF2-40B4-BE49-F238E27FC236}">
                <a16:creationId xmlns:a16="http://schemas.microsoft.com/office/drawing/2014/main" id="{0D885A36-9B2E-CD52-C188-43035C62D7D2}"/>
              </a:ext>
            </a:extLst>
          </p:cNvPr>
          <p:cNvSpPr>
            <a:spLocks noGrp="1"/>
          </p:cNvSpPr>
          <p:nvPr>
            <p:ph sz="quarter" idx="25"/>
          </p:nvPr>
        </p:nvSpPr>
        <p:spPr>
          <a:xfrm>
            <a:off x="1022350" y="1584960"/>
            <a:ext cx="10146806" cy="4429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2464839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cus Points 2">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23908" y="368658"/>
            <a:ext cx="6228732" cy="830221"/>
          </a:xfrm>
        </p:spPr>
        <p:txBody>
          <a:bodyPr tIns="0" bIns="0" anchor="ctr">
            <a:normAutofit/>
          </a:bodyPr>
          <a:lstStyle>
            <a:lvl1pPr algn="l">
              <a:lnSpc>
                <a:spcPct val="100000"/>
              </a:lnSpc>
              <a:defRPr sz="3600" b="0" cap="all" spc="0" normalizeH="0" baseline="0">
                <a:solidFill>
                  <a:schemeClr val="tx1"/>
                </a:solidFill>
                <a:latin typeface="+mj-lt"/>
              </a:defRPr>
            </a:lvl1pPr>
          </a:lstStyle>
          <a:p>
            <a:r>
              <a:rPr lang="en-US" dirty="0"/>
              <a:t>Add title here</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923906" y="1430936"/>
            <a:ext cx="6228732" cy="538223"/>
          </a:xfrm>
          <a:noFill/>
        </p:spPr>
        <p:txBody>
          <a:bodyPr lIns="91440" tIns="0" rIns="91440" bIns="0" anchor="b">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5" name="Text Placeholder 7">
            <a:extLst>
              <a:ext uri="{FF2B5EF4-FFF2-40B4-BE49-F238E27FC236}">
                <a16:creationId xmlns:a16="http://schemas.microsoft.com/office/drawing/2014/main" id="{B2619741-BE88-A22C-6A3B-780557621AD1}"/>
              </a:ext>
            </a:extLst>
          </p:cNvPr>
          <p:cNvSpPr>
            <a:spLocks noGrp="1"/>
          </p:cNvSpPr>
          <p:nvPr>
            <p:ph type="body" sz="quarter" idx="26" hasCustomPrompt="1"/>
          </p:nvPr>
        </p:nvSpPr>
        <p:spPr>
          <a:xfrm>
            <a:off x="923906" y="2029538"/>
            <a:ext cx="6228732" cy="1090763"/>
          </a:xfrm>
          <a:noFill/>
        </p:spPr>
        <p:txBody>
          <a:bodyPr lIns="91440" tIns="0" rIns="91440" bIns="0" anchor="t">
            <a:normAutofit/>
          </a:bodyPr>
          <a:lstStyle>
            <a:lvl1pPr marL="0" indent="0" algn="l">
              <a:lnSpc>
                <a:spcPct val="120000"/>
              </a:lnSpc>
              <a:spcBef>
                <a:spcPts val="0"/>
              </a:spcBef>
              <a:buNone/>
              <a:defRPr sz="1400" b="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6" name="Text Placeholder 7">
            <a:extLst>
              <a:ext uri="{FF2B5EF4-FFF2-40B4-BE49-F238E27FC236}">
                <a16:creationId xmlns:a16="http://schemas.microsoft.com/office/drawing/2014/main" id="{0EBD26BC-C603-AEA2-3415-24A8A1005911}"/>
              </a:ext>
            </a:extLst>
          </p:cNvPr>
          <p:cNvSpPr>
            <a:spLocks noGrp="1"/>
          </p:cNvSpPr>
          <p:nvPr>
            <p:ph type="body" sz="quarter" idx="24" hasCustomPrompt="1"/>
          </p:nvPr>
        </p:nvSpPr>
        <p:spPr>
          <a:xfrm>
            <a:off x="923906" y="3218958"/>
            <a:ext cx="6228732" cy="344009"/>
          </a:xfrm>
          <a:noFill/>
        </p:spPr>
        <p:txBody>
          <a:bodyPr lIns="91440" tIns="0" rIns="91440" bIns="0" anchor="b">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7" name="Text Placeholder 7">
            <a:extLst>
              <a:ext uri="{FF2B5EF4-FFF2-40B4-BE49-F238E27FC236}">
                <a16:creationId xmlns:a16="http://schemas.microsoft.com/office/drawing/2014/main" id="{49F0960D-533E-D280-6096-A2F8BAC7AE71}"/>
              </a:ext>
            </a:extLst>
          </p:cNvPr>
          <p:cNvSpPr>
            <a:spLocks noGrp="1"/>
          </p:cNvSpPr>
          <p:nvPr>
            <p:ph type="body" sz="quarter" idx="27" hasCustomPrompt="1"/>
          </p:nvPr>
        </p:nvSpPr>
        <p:spPr>
          <a:xfrm>
            <a:off x="923906" y="3640657"/>
            <a:ext cx="6228732" cy="344009"/>
          </a:xfrm>
          <a:noFill/>
        </p:spPr>
        <p:txBody>
          <a:bodyPr lIns="91440" tIns="0" rIns="91440" bIns="0" anchor="t">
            <a:normAutofit/>
          </a:bodyPr>
          <a:lstStyle>
            <a:lvl1pPr marL="0" indent="0" algn="l">
              <a:lnSpc>
                <a:spcPct val="120000"/>
              </a:lnSpc>
              <a:spcBef>
                <a:spcPts val="0"/>
              </a:spcBef>
              <a:buNone/>
              <a:defRPr sz="1400" b="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0" name="Text Placeholder 7">
            <a:extLst>
              <a:ext uri="{FF2B5EF4-FFF2-40B4-BE49-F238E27FC236}">
                <a16:creationId xmlns:a16="http://schemas.microsoft.com/office/drawing/2014/main" id="{09ACA4C2-F939-8D8C-98EF-A61C8B760F9F}"/>
              </a:ext>
            </a:extLst>
          </p:cNvPr>
          <p:cNvSpPr>
            <a:spLocks noGrp="1"/>
          </p:cNvSpPr>
          <p:nvPr>
            <p:ph type="body" sz="quarter" idx="25" hasCustomPrompt="1"/>
          </p:nvPr>
        </p:nvSpPr>
        <p:spPr>
          <a:xfrm>
            <a:off x="923906" y="4073211"/>
            <a:ext cx="6228732" cy="538223"/>
          </a:xfrm>
          <a:noFill/>
        </p:spPr>
        <p:txBody>
          <a:bodyPr lIns="91440" tIns="0" rIns="91440" bIns="0" anchor="b">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1" name="Text Placeholder 7">
            <a:extLst>
              <a:ext uri="{FF2B5EF4-FFF2-40B4-BE49-F238E27FC236}">
                <a16:creationId xmlns:a16="http://schemas.microsoft.com/office/drawing/2014/main" id="{31BF306D-A7D8-5086-F014-05405FA67D6D}"/>
              </a:ext>
            </a:extLst>
          </p:cNvPr>
          <p:cNvSpPr>
            <a:spLocks noGrp="1"/>
          </p:cNvSpPr>
          <p:nvPr>
            <p:ph type="body" sz="quarter" idx="28" hasCustomPrompt="1"/>
          </p:nvPr>
        </p:nvSpPr>
        <p:spPr>
          <a:xfrm>
            <a:off x="923906" y="4675595"/>
            <a:ext cx="6228732" cy="1154882"/>
          </a:xfrm>
          <a:noFill/>
        </p:spPr>
        <p:txBody>
          <a:bodyPr lIns="91440" tIns="0" rIns="91440" bIns="0" anchor="t">
            <a:normAutofit/>
          </a:bodyPr>
          <a:lstStyle>
            <a:lvl1pPr marL="0" indent="0" algn="l">
              <a:lnSpc>
                <a:spcPct val="120000"/>
              </a:lnSpc>
              <a:spcBef>
                <a:spcPts val="0"/>
              </a:spcBef>
              <a:buNone/>
              <a:defRPr sz="1400" b="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8036560" y="-1"/>
            <a:ext cx="4155440" cy="5243333"/>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2" name="Rectangle 11">
            <a:extLst>
              <a:ext uri="{FF2B5EF4-FFF2-40B4-BE49-F238E27FC236}">
                <a16:creationId xmlns:a16="http://schemas.microsoft.com/office/drawing/2014/main" id="{20C313E4-419C-20BB-FD0F-C62890266599}"/>
              </a:ext>
              <a:ext uri="{C183D7F6-B498-43B3-948B-1728B52AA6E4}">
                <adec:decorative xmlns:adec="http://schemas.microsoft.com/office/drawing/2017/decorative" val="1"/>
              </a:ext>
            </a:extLst>
          </p:cNvPr>
          <p:cNvSpPr/>
          <p:nvPr userDrawn="1"/>
        </p:nvSpPr>
        <p:spPr>
          <a:xfrm>
            <a:off x="8036559" y="5243332"/>
            <a:ext cx="4155440" cy="163781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18589781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0" y="0"/>
            <a:ext cx="12192000" cy="6858000"/>
          </a:xfrm>
          <a:solidFill>
            <a:schemeClr val="tx2">
              <a:lumMod val="10000"/>
            </a:schemeClr>
          </a:solidFill>
        </p:spPr>
        <p:txBody>
          <a:bodyPr anchor="t">
            <a:normAutofit/>
          </a:bodyPr>
          <a:lstStyle>
            <a:lvl1pPr marL="0" indent="0" algn="ctr">
              <a:buNone/>
              <a:defRPr sz="24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6967222" y="2247391"/>
            <a:ext cx="4434840" cy="762338"/>
          </a:xfrm>
          <a:noFill/>
        </p:spPr>
        <p:txBody>
          <a:bodyPr>
            <a:normAutofit/>
          </a:bodyPr>
          <a:lstStyle>
            <a:lvl1pPr algn="l">
              <a:defRPr sz="4800" b="1" cap="all" spc="0" normalizeH="0" baseline="0">
                <a:solidFill>
                  <a:schemeClr val="accent3">
                    <a:lumMod val="10000"/>
                    <a:lumOff val="90000"/>
                  </a:schemeClr>
                </a:solidFill>
                <a:latin typeface="+mj-lt"/>
              </a:defRPr>
            </a:lvl1pPr>
          </a:lstStyle>
          <a:p>
            <a:r>
              <a:rPr lang="en-US" dirty="0"/>
              <a:t>Add title </a:t>
            </a:r>
          </a:p>
        </p:txBody>
      </p:sp>
      <p:sp>
        <p:nvSpPr>
          <p:cNvPr id="11" name="Picture Placeholder 10">
            <a:extLst>
              <a:ext uri="{FF2B5EF4-FFF2-40B4-BE49-F238E27FC236}">
                <a16:creationId xmlns:a16="http://schemas.microsoft.com/office/drawing/2014/main" id="{730BD47C-1743-A31A-6F2A-BEBB24F22AB3}"/>
              </a:ext>
            </a:extLst>
          </p:cNvPr>
          <p:cNvSpPr>
            <a:spLocks noGrp="1" noChangeAspect="1"/>
          </p:cNvSpPr>
          <p:nvPr>
            <p:ph type="pic" sz="quarter" idx="11"/>
          </p:nvPr>
        </p:nvSpPr>
        <p:spPr>
          <a:xfrm>
            <a:off x="1516380" y="1730247"/>
            <a:ext cx="3657600" cy="3472282"/>
          </a:xfrm>
          <a:noFill/>
        </p:spPr>
        <p:txBody>
          <a:bodyPr anchor="ctr">
            <a:normAutofit/>
          </a:bodyPr>
          <a:lstStyle>
            <a:lvl1pPr marL="0" indent="0" algn="ctr">
              <a:buNone/>
              <a:defRPr sz="2000">
                <a:solidFill>
                  <a:schemeClr val="bg1"/>
                </a:solidFill>
              </a:defRPr>
            </a:lvl1pPr>
          </a:lstStyle>
          <a:p>
            <a:r>
              <a:rPr lang="en-US"/>
              <a:t>Click icon to add picture</a:t>
            </a:r>
            <a:endParaRPr lang="en-US" dirty="0"/>
          </a:p>
        </p:txBody>
      </p:sp>
      <p:sp>
        <p:nvSpPr>
          <p:cNvPr id="6" name="Text Placeholder 7">
            <a:extLst>
              <a:ext uri="{FF2B5EF4-FFF2-40B4-BE49-F238E27FC236}">
                <a16:creationId xmlns:a16="http://schemas.microsoft.com/office/drawing/2014/main" id="{5810CE0D-B662-5180-72B1-8363C2E1BDE3}"/>
              </a:ext>
            </a:extLst>
          </p:cNvPr>
          <p:cNvSpPr>
            <a:spLocks noGrp="1"/>
          </p:cNvSpPr>
          <p:nvPr>
            <p:ph type="body" sz="quarter" idx="17" hasCustomPrompt="1"/>
          </p:nvPr>
        </p:nvSpPr>
        <p:spPr>
          <a:xfrm>
            <a:off x="6967222" y="3258237"/>
            <a:ext cx="4434840" cy="368884"/>
          </a:xfrm>
          <a:noFill/>
        </p:spPr>
        <p:txBody>
          <a:bodyPr lIns="91440" tIns="0" rIns="91440" bIns="0" anchor="ctr">
            <a:normAutofit/>
          </a:bodyPr>
          <a:lstStyle>
            <a:lvl1pPr marL="0" indent="0" algn="l">
              <a:lnSpc>
                <a:spcPct val="100000"/>
              </a:lnSpc>
              <a:spcBef>
                <a:spcPts val="0"/>
              </a:spcBef>
              <a:buNone/>
              <a:defRPr sz="1600" b="1" cap="all" baseline="0">
                <a:solidFill>
                  <a:schemeClr val="accent3">
                    <a:lumMod val="10000"/>
                    <a:lumOff val="90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7" name="Text Placeholder 7">
            <a:extLst>
              <a:ext uri="{FF2B5EF4-FFF2-40B4-BE49-F238E27FC236}">
                <a16:creationId xmlns:a16="http://schemas.microsoft.com/office/drawing/2014/main" id="{D092BFD6-74C7-2D2A-4F93-95F4341BABE0}"/>
              </a:ext>
            </a:extLst>
          </p:cNvPr>
          <p:cNvSpPr>
            <a:spLocks noGrp="1"/>
          </p:cNvSpPr>
          <p:nvPr>
            <p:ph type="body" sz="quarter" idx="18" hasCustomPrompt="1"/>
          </p:nvPr>
        </p:nvSpPr>
        <p:spPr>
          <a:xfrm>
            <a:off x="6967222" y="3748147"/>
            <a:ext cx="4434840" cy="1454381"/>
          </a:xfrm>
          <a:noFill/>
        </p:spPr>
        <p:txBody>
          <a:bodyPr lIns="91440" tIns="0" rIns="91440" bIns="0" anchor="t">
            <a:normAutofit/>
          </a:bodyPr>
          <a:lstStyle>
            <a:lvl1pPr marL="0" indent="0" algn="l">
              <a:lnSpc>
                <a:spcPct val="100000"/>
              </a:lnSpc>
              <a:spcBef>
                <a:spcPts val="0"/>
              </a:spcBef>
              <a:spcAft>
                <a:spcPts val="800"/>
              </a:spcAft>
              <a:buNone/>
              <a:defRPr sz="1400" b="1" cap="none" baseline="0">
                <a:solidFill>
                  <a:schemeClr val="accent3">
                    <a:lumMod val="10000"/>
                    <a:lumOff val="90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Tree>
    <p:extLst>
      <p:ext uri="{BB962C8B-B14F-4D97-AF65-F5344CB8AC3E}">
        <p14:creationId xmlns:p14="http://schemas.microsoft.com/office/powerpoint/2010/main" val="16267531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BA29B-5AE9-CB8D-8A2B-144DBB8BCB5A}"/>
              </a:ext>
            </a:extLst>
          </p:cNvPr>
          <p:cNvSpPr>
            <a:spLocks noGrp="1"/>
          </p:cNvSpPr>
          <p:nvPr>
            <p:ph type="title" hasCustomPrompt="1"/>
          </p:nvPr>
        </p:nvSpPr>
        <p:spPr>
          <a:xfrm>
            <a:off x="543043" y="365125"/>
            <a:ext cx="11100126" cy="1325563"/>
          </a:xfrm>
        </p:spPr>
        <p:txBody>
          <a:bodyPr/>
          <a:lstStyle>
            <a:lvl1pPr>
              <a:defRPr cap="all" baseline="0"/>
            </a:lvl1pPr>
          </a:lstStyle>
          <a:p>
            <a:r>
              <a:rPr lang="en-US" dirty="0"/>
              <a:t>Add title here</a:t>
            </a:r>
          </a:p>
        </p:txBody>
      </p:sp>
      <p:sp>
        <p:nvSpPr>
          <p:cNvPr id="6" name="Footer Placeholder 4">
            <a:extLst>
              <a:ext uri="{FF2B5EF4-FFF2-40B4-BE49-F238E27FC236}">
                <a16:creationId xmlns:a16="http://schemas.microsoft.com/office/drawing/2014/main" id="{BF0432AB-307E-C133-AB03-5B6286B22958}"/>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7" name="Slide Number Placeholder 5">
            <a:extLst>
              <a:ext uri="{FF2B5EF4-FFF2-40B4-BE49-F238E27FC236}">
                <a16:creationId xmlns:a16="http://schemas.microsoft.com/office/drawing/2014/main" id="{FB1DDF95-5C6A-BFC2-3D73-E19530C8DA61}"/>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1251099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1393784" y="1017127"/>
            <a:ext cx="3259239" cy="638050"/>
          </a:xfrm>
        </p:spPr>
        <p:txBody>
          <a:bodyPr tIns="0" bIns="0" anchor="b">
            <a:normAutofit/>
          </a:bodyPr>
          <a:lstStyle>
            <a:lvl1pPr algn="l">
              <a:lnSpc>
                <a:spcPct val="70000"/>
              </a:lnSpc>
              <a:defRPr sz="3600" b="1" cap="all" spc="0" normalizeH="0" baseline="0">
                <a:solidFill>
                  <a:schemeClr val="tx1"/>
                </a:solidFill>
                <a:latin typeface="+mj-lt"/>
              </a:defRPr>
            </a:lvl1pPr>
          </a:lstStyle>
          <a:p>
            <a:r>
              <a:rPr lang="en-US" dirty="0"/>
              <a:t>Add title</a:t>
            </a:r>
          </a:p>
        </p:txBody>
      </p:sp>
      <p:sp>
        <p:nvSpPr>
          <p:cNvPr id="6" name="Text Placeholder 5">
            <a:extLst>
              <a:ext uri="{FF2B5EF4-FFF2-40B4-BE49-F238E27FC236}">
                <a16:creationId xmlns:a16="http://schemas.microsoft.com/office/drawing/2014/main" id="{41C420D7-C2DD-AA2E-0967-246BCAC712CC}"/>
              </a:ext>
            </a:extLst>
          </p:cNvPr>
          <p:cNvSpPr>
            <a:spLocks noGrp="1"/>
          </p:cNvSpPr>
          <p:nvPr>
            <p:ph type="body" sz="quarter" idx="12" hasCustomPrompt="1"/>
          </p:nvPr>
        </p:nvSpPr>
        <p:spPr>
          <a:xfrm>
            <a:off x="1393784" y="1667337"/>
            <a:ext cx="3259138" cy="1635155"/>
          </a:xfrm>
        </p:spPr>
        <p:txBody>
          <a:bodyPr tIns="0">
            <a:normAutofit/>
          </a:bodyPr>
          <a:lstStyle>
            <a:lvl1pPr marL="0" indent="0">
              <a:lnSpc>
                <a:spcPct val="80000"/>
              </a:lnSpc>
              <a:spcBef>
                <a:spcPts val="0"/>
              </a:spcBef>
              <a:buNone/>
              <a:defRPr sz="5400" b="0" cap="all" baseline="0">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4826643" y="-1"/>
            <a:ext cx="6146157" cy="3452149"/>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2" name="Rectangle 11">
            <a:extLst>
              <a:ext uri="{FF2B5EF4-FFF2-40B4-BE49-F238E27FC236}">
                <a16:creationId xmlns:a16="http://schemas.microsoft.com/office/drawing/2014/main" id="{A7CCA433-95E2-FC02-373D-296793B7441B}"/>
              </a:ext>
              <a:ext uri="{C183D7F6-B498-43B3-948B-1728B52AA6E4}">
                <adec:decorative xmlns:adec="http://schemas.microsoft.com/office/drawing/2017/decorative" val="1"/>
              </a:ext>
            </a:extLst>
          </p:cNvPr>
          <p:cNvSpPr/>
          <p:nvPr userDrawn="1"/>
        </p:nvSpPr>
        <p:spPr>
          <a:xfrm>
            <a:off x="10959533" y="1"/>
            <a:ext cx="1232467" cy="345214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19734D26-5CDD-1D72-F4F5-4E8F2E8A71B5}"/>
              </a:ext>
              <a:ext uri="{C183D7F6-B498-43B3-948B-1728B52AA6E4}">
                <adec:decorative xmlns:adec="http://schemas.microsoft.com/office/drawing/2017/decorative" val="1"/>
              </a:ext>
            </a:extLst>
          </p:cNvPr>
          <p:cNvSpPr/>
          <p:nvPr userDrawn="1"/>
        </p:nvSpPr>
        <p:spPr>
          <a:xfrm>
            <a:off x="0" y="3452149"/>
            <a:ext cx="1232467" cy="340585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730BD47C-1743-A31A-6F2A-BEBB24F22AB3}"/>
              </a:ext>
            </a:extLst>
          </p:cNvPr>
          <p:cNvSpPr>
            <a:spLocks noGrp="1"/>
          </p:cNvSpPr>
          <p:nvPr>
            <p:ph type="pic" sz="quarter" idx="11"/>
          </p:nvPr>
        </p:nvSpPr>
        <p:spPr>
          <a:xfrm>
            <a:off x="1196049" y="3452149"/>
            <a:ext cx="6146157" cy="3423213"/>
          </a:xfrm>
          <a:noFill/>
        </p:spPr>
        <p:txBody>
          <a:bodyPr anchor="ctr">
            <a:normAutofit/>
          </a:bodyPr>
          <a:lstStyle>
            <a:lvl1pPr marL="0" indent="0" algn="ctr">
              <a:buNone/>
              <a:defRPr sz="2000">
                <a:solidFill>
                  <a:schemeClr val="tx1"/>
                </a:solidFill>
              </a:defRPr>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8438165" y="3831219"/>
            <a:ext cx="2719830" cy="2638706"/>
          </a:xfrm>
        </p:spPr>
        <p:txBody>
          <a:bodyPr anchor="ctr">
            <a:normAutofit/>
          </a:bodyPr>
          <a:lstStyle>
            <a:lvl1pPr marL="0" indent="0" algn="l">
              <a:lnSpc>
                <a:spcPct val="12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Click to add text</a:t>
            </a:r>
          </a:p>
        </p:txBody>
      </p:sp>
    </p:spTree>
    <p:extLst>
      <p:ext uri="{BB962C8B-B14F-4D97-AF65-F5344CB8AC3E}">
        <p14:creationId xmlns:p14="http://schemas.microsoft.com/office/powerpoint/2010/main" val="373133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1">
    <p:bg>
      <p:bgPr>
        <a:solidFill>
          <a:schemeClr val="bg1">
            <a:alpha val="10000"/>
          </a:schemeClr>
        </a:soli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1" y="-1"/>
            <a:ext cx="12191999" cy="1649977"/>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9002215" cy="638050"/>
          </a:xfrm>
        </p:spPr>
        <p:txBody>
          <a:bodyPr tIns="0" bIns="0" anchor="ctr">
            <a:normAutofit/>
          </a:bodyPr>
          <a:lstStyle>
            <a:lvl1pPr algn="l">
              <a:lnSpc>
                <a:spcPct val="100000"/>
              </a:lnSpc>
              <a:defRPr sz="3600" b="1" cap="all" spc="0" normalizeH="0" baseline="0">
                <a:solidFill>
                  <a:schemeClr val="accent3">
                    <a:lumMod val="10000"/>
                    <a:lumOff val="90000"/>
                  </a:schemeClr>
                </a:solidFill>
                <a:latin typeface="+mj-lt"/>
              </a:defRPr>
            </a:lvl1pPr>
          </a:lstStyle>
          <a:p>
            <a:r>
              <a:rPr lang="en-US" dirty="0"/>
              <a:t>Add title here</a:t>
            </a:r>
          </a:p>
        </p:txBody>
      </p:sp>
      <p:sp>
        <p:nvSpPr>
          <p:cNvPr id="15" name="Text Placeholder 7">
            <a:extLst>
              <a:ext uri="{FF2B5EF4-FFF2-40B4-BE49-F238E27FC236}">
                <a16:creationId xmlns:a16="http://schemas.microsoft.com/office/drawing/2014/main" id="{23E7ECCC-BD1E-CBCA-E8C4-9C7A04405061}"/>
              </a:ext>
            </a:extLst>
          </p:cNvPr>
          <p:cNvSpPr>
            <a:spLocks noGrp="1"/>
          </p:cNvSpPr>
          <p:nvPr>
            <p:ph type="body" sz="quarter" idx="18" hasCustomPrompt="1"/>
          </p:nvPr>
        </p:nvSpPr>
        <p:spPr>
          <a:xfrm>
            <a:off x="952012"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952012"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6" name="Text Placeholder 7">
            <a:extLst>
              <a:ext uri="{FF2B5EF4-FFF2-40B4-BE49-F238E27FC236}">
                <a16:creationId xmlns:a16="http://schemas.microsoft.com/office/drawing/2014/main" id="{BFEE9A33-86BC-1ACB-FD12-3D125D7AC62B}"/>
              </a:ext>
            </a:extLst>
          </p:cNvPr>
          <p:cNvSpPr>
            <a:spLocks noGrp="1"/>
          </p:cNvSpPr>
          <p:nvPr>
            <p:ph type="body" sz="quarter" idx="19" hasCustomPrompt="1"/>
          </p:nvPr>
        </p:nvSpPr>
        <p:spPr>
          <a:xfrm>
            <a:off x="3067529"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5" name="Text Placeholder 7">
            <a:extLst>
              <a:ext uri="{FF2B5EF4-FFF2-40B4-BE49-F238E27FC236}">
                <a16:creationId xmlns:a16="http://schemas.microsoft.com/office/drawing/2014/main" id="{079A1158-8509-9A92-5B8F-B87303ABC51B}"/>
              </a:ext>
            </a:extLst>
          </p:cNvPr>
          <p:cNvSpPr>
            <a:spLocks noGrp="1"/>
          </p:cNvSpPr>
          <p:nvPr>
            <p:ph type="body" sz="quarter" idx="14" hasCustomPrompt="1"/>
          </p:nvPr>
        </p:nvSpPr>
        <p:spPr>
          <a:xfrm>
            <a:off x="3067529"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7" name="Text Placeholder 7">
            <a:extLst>
              <a:ext uri="{FF2B5EF4-FFF2-40B4-BE49-F238E27FC236}">
                <a16:creationId xmlns:a16="http://schemas.microsoft.com/office/drawing/2014/main" id="{34C8324F-73B9-5F50-2F8B-86B0683A48CF}"/>
              </a:ext>
            </a:extLst>
          </p:cNvPr>
          <p:cNvSpPr>
            <a:spLocks noGrp="1"/>
          </p:cNvSpPr>
          <p:nvPr>
            <p:ph type="body" sz="quarter" idx="20" hasCustomPrompt="1"/>
          </p:nvPr>
        </p:nvSpPr>
        <p:spPr>
          <a:xfrm>
            <a:off x="5183046"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7" name="Text Placeholder 7">
            <a:extLst>
              <a:ext uri="{FF2B5EF4-FFF2-40B4-BE49-F238E27FC236}">
                <a16:creationId xmlns:a16="http://schemas.microsoft.com/office/drawing/2014/main" id="{B64B4E6B-794C-37E8-8DD5-B03983295026}"/>
              </a:ext>
            </a:extLst>
          </p:cNvPr>
          <p:cNvSpPr>
            <a:spLocks noGrp="1"/>
          </p:cNvSpPr>
          <p:nvPr>
            <p:ph type="body" sz="quarter" idx="15" hasCustomPrompt="1"/>
          </p:nvPr>
        </p:nvSpPr>
        <p:spPr>
          <a:xfrm>
            <a:off x="5183046"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8" name="Text Placeholder 7">
            <a:extLst>
              <a:ext uri="{FF2B5EF4-FFF2-40B4-BE49-F238E27FC236}">
                <a16:creationId xmlns:a16="http://schemas.microsoft.com/office/drawing/2014/main" id="{30371E6D-BAFA-5426-4D03-3E4D6EA4E03B}"/>
              </a:ext>
            </a:extLst>
          </p:cNvPr>
          <p:cNvSpPr>
            <a:spLocks noGrp="1"/>
          </p:cNvSpPr>
          <p:nvPr>
            <p:ph type="body" sz="quarter" idx="21" hasCustomPrompt="1"/>
          </p:nvPr>
        </p:nvSpPr>
        <p:spPr>
          <a:xfrm>
            <a:off x="7298563"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13" name="Text Placeholder 7">
            <a:extLst>
              <a:ext uri="{FF2B5EF4-FFF2-40B4-BE49-F238E27FC236}">
                <a16:creationId xmlns:a16="http://schemas.microsoft.com/office/drawing/2014/main" id="{9B8342D6-37CA-33AA-29B9-2FEB0015048B}"/>
              </a:ext>
            </a:extLst>
          </p:cNvPr>
          <p:cNvSpPr>
            <a:spLocks noGrp="1"/>
          </p:cNvSpPr>
          <p:nvPr>
            <p:ph type="body" sz="quarter" idx="16" hasCustomPrompt="1"/>
          </p:nvPr>
        </p:nvSpPr>
        <p:spPr>
          <a:xfrm>
            <a:off x="7298563"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9" name="Text Placeholder 7">
            <a:extLst>
              <a:ext uri="{FF2B5EF4-FFF2-40B4-BE49-F238E27FC236}">
                <a16:creationId xmlns:a16="http://schemas.microsoft.com/office/drawing/2014/main" id="{ED35E594-AF24-811C-7ECB-E0BC86C3A35F}"/>
              </a:ext>
            </a:extLst>
          </p:cNvPr>
          <p:cNvSpPr>
            <a:spLocks noGrp="1"/>
          </p:cNvSpPr>
          <p:nvPr>
            <p:ph type="body" sz="quarter" idx="22" hasCustomPrompt="1"/>
          </p:nvPr>
        </p:nvSpPr>
        <p:spPr>
          <a:xfrm>
            <a:off x="9414079"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14" name="Text Placeholder 7">
            <a:extLst>
              <a:ext uri="{FF2B5EF4-FFF2-40B4-BE49-F238E27FC236}">
                <a16:creationId xmlns:a16="http://schemas.microsoft.com/office/drawing/2014/main" id="{BDADD4CA-04B2-8363-1058-E2EEB4A1BBC9}"/>
              </a:ext>
            </a:extLst>
          </p:cNvPr>
          <p:cNvSpPr>
            <a:spLocks noGrp="1"/>
          </p:cNvSpPr>
          <p:nvPr>
            <p:ph type="body" sz="quarter" idx="17" hasCustomPrompt="1"/>
          </p:nvPr>
        </p:nvSpPr>
        <p:spPr>
          <a:xfrm>
            <a:off x="9414079" y="3151488"/>
            <a:ext cx="1849061" cy="1076446"/>
          </a:xfrm>
          <a:solidFill>
            <a:schemeClr val="accent1">
              <a:alpha val="25000"/>
            </a:schemeClr>
          </a:solidFill>
        </p:spPr>
        <p:txBody>
          <a:bodyPr lIns="182880" tIns="0" rIns="18288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0" name="Text Placeholder 7">
            <a:extLst>
              <a:ext uri="{FF2B5EF4-FFF2-40B4-BE49-F238E27FC236}">
                <a16:creationId xmlns:a16="http://schemas.microsoft.com/office/drawing/2014/main" id="{FED80DC6-E45B-98F5-D668-F7E0728080D1}"/>
              </a:ext>
            </a:extLst>
          </p:cNvPr>
          <p:cNvSpPr>
            <a:spLocks noGrp="1"/>
          </p:cNvSpPr>
          <p:nvPr>
            <p:ph type="body" sz="quarter" idx="23" hasCustomPrompt="1"/>
          </p:nvPr>
        </p:nvSpPr>
        <p:spPr>
          <a:xfrm>
            <a:off x="4433104" y="4942244"/>
            <a:ext cx="3345083" cy="642687"/>
          </a:xfrm>
          <a:solidFill>
            <a:schemeClr val="accent1"/>
          </a:solidFill>
        </p:spPr>
        <p:txBody>
          <a:bodyPr lIns="274320" tIns="0" rIns="274320" bIns="0" anchor="ctr">
            <a:normAutofit/>
          </a:bodyPr>
          <a:lstStyle>
            <a:lvl1pPr marL="0" indent="0" algn="ctr">
              <a:lnSpc>
                <a:spcPct val="120000"/>
              </a:lnSpc>
              <a:spcBef>
                <a:spcPts val="0"/>
              </a:spcBef>
              <a:buNone/>
              <a:defRPr sz="24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2710748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9002215"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27" name="Text Placeholder 7">
            <a:extLst>
              <a:ext uri="{FF2B5EF4-FFF2-40B4-BE49-F238E27FC236}">
                <a16:creationId xmlns:a16="http://schemas.microsoft.com/office/drawing/2014/main" id="{706FB3F8-975F-CDE6-AD5A-41A6C4AEFA07}"/>
              </a:ext>
            </a:extLst>
          </p:cNvPr>
          <p:cNvSpPr>
            <a:spLocks noGrp="1"/>
          </p:cNvSpPr>
          <p:nvPr>
            <p:ph type="body" sz="quarter" idx="25" hasCustomPrompt="1"/>
          </p:nvPr>
        </p:nvSpPr>
        <p:spPr>
          <a:xfrm>
            <a:off x="952011" y="1204943"/>
            <a:ext cx="10252763" cy="356556"/>
          </a:xfrm>
          <a:noFill/>
        </p:spPr>
        <p:txBody>
          <a:bodyPr lIns="91440" tIns="0" rIns="91440" bIns="0" anchor="t">
            <a:normAutofit/>
          </a:bodyPr>
          <a:lstStyle>
            <a:lvl1pPr marL="0" indent="0" algn="ctr">
              <a:lnSpc>
                <a:spcPct val="100000"/>
              </a:lnSpc>
              <a:spcBef>
                <a:spcPts val="0"/>
              </a:spcBef>
              <a:buNone/>
              <a:defRPr sz="1600" b="1" cap="all" baseline="0">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subtitle here</a:t>
            </a:r>
          </a:p>
        </p:txBody>
      </p:sp>
      <p:sp>
        <p:nvSpPr>
          <p:cNvPr id="24" name="Chart Placeholder 23">
            <a:extLst>
              <a:ext uri="{FF2B5EF4-FFF2-40B4-BE49-F238E27FC236}">
                <a16:creationId xmlns:a16="http://schemas.microsoft.com/office/drawing/2014/main" id="{70E058DD-8D94-446E-787F-5F2A17EA2196}"/>
              </a:ext>
            </a:extLst>
          </p:cNvPr>
          <p:cNvSpPr>
            <a:spLocks noGrp="1"/>
          </p:cNvSpPr>
          <p:nvPr>
            <p:ph type="chart" sz="quarter" idx="23"/>
          </p:nvPr>
        </p:nvSpPr>
        <p:spPr>
          <a:xfrm>
            <a:off x="838306"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15" name="Text Placeholder 7">
            <a:extLst>
              <a:ext uri="{FF2B5EF4-FFF2-40B4-BE49-F238E27FC236}">
                <a16:creationId xmlns:a16="http://schemas.microsoft.com/office/drawing/2014/main" id="{23E7ECCC-BD1E-CBCA-E8C4-9C7A04405061}"/>
              </a:ext>
            </a:extLst>
          </p:cNvPr>
          <p:cNvSpPr>
            <a:spLocks noGrp="1"/>
          </p:cNvSpPr>
          <p:nvPr>
            <p:ph type="body" sz="quarter" idx="18" hasCustomPrompt="1"/>
          </p:nvPr>
        </p:nvSpPr>
        <p:spPr>
          <a:xfrm>
            <a:off x="1224504"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764168"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8" name="Chart Placeholder 23">
            <a:extLst>
              <a:ext uri="{FF2B5EF4-FFF2-40B4-BE49-F238E27FC236}">
                <a16:creationId xmlns:a16="http://schemas.microsoft.com/office/drawing/2014/main" id="{EAFEEDA8-9219-BD40-C230-E92998E15A23}"/>
              </a:ext>
            </a:extLst>
          </p:cNvPr>
          <p:cNvSpPr>
            <a:spLocks noGrp="1"/>
          </p:cNvSpPr>
          <p:nvPr>
            <p:ph type="chart" sz="quarter" idx="26"/>
          </p:nvPr>
        </p:nvSpPr>
        <p:spPr>
          <a:xfrm>
            <a:off x="3025009"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6" name="Text Placeholder 7">
            <a:extLst>
              <a:ext uri="{FF2B5EF4-FFF2-40B4-BE49-F238E27FC236}">
                <a16:creationId xmlns:a16="http://schemas.microsoft.com/office/drawing/2014/main" id="{920430E8-C9E5-7571-B3E8-A14938C6E4E6}"/>
              </a:ext>
            </a:extLst>
          </p:cNvPr>
          <p:cNvSpPr>
            <a:spLocks noGrp="1"/>
          </p:cNvSpPr>
          <p:nvPr>
            <p:ph type="body" sz="quarter" idx="19" hasCustomPrompt="1"/>
          </p:nvPr>
        </p:nvSpPr>
        <p:spPr>
          <a:xfrm>
            <a:off x="3415617"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5" name="Text Placeholder 7">
            <a:extLst>
              <a:ext uri="{FF2B5EF4-FFF2-40B4-BE49-F238E27FC236}">
                <a16:creationId xmlns:a16="http://schemas.microsoft.com/office/drawing/2014/main" id="{079A1158-8509-9A92-5B8F-B87303ABC51B}"/>
              </a:ext>
            </a:extLst>
          </p:cNvPr>
          <p:cNvSpPr>
            <a:spLocks noGrp="1"/>
          </p:cNvSpPr>
          <p:nvPr>
            <p:ph type="body" sz="quarter" idx="14" hasCustomPrompt="1"/>
          </p:nvPr>
        </p:nvSpPr>
        <p:spPr>
          <a:xfrm>
            <a:off x="2955280"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9" name="Chart Placeholder 23">
            <a:extLst>
              <a:ext uri="{FF2B5EF4-FFF2-40B4-BE49-F238E27FC236}">
                <a16:creationId xmlns:a16="http://schemas.microsoft.com/office/drawing/2014/main" id="{9C9FDEE4-E778-B309-F78A-B097A62D3B10}"/>
              </a:ext>
            </a:extLst>
          </p:cNvPr>
          <p:cNvSpPr>
            <a:spLocks noGrp="1"/>
          </p:cNvSpPr>
          <p:nvPr>
            <p:ph type="chart" sz="quarter" idx="27"/>
          </p:nvPr>
        </p:nvSpPr>
        <p:spPr>
          <a:xfrm>
            <a:off x="5216862"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10" name="Text Placeholder 7">
            <a:extLst>
              <a:ext uri="{FF2B5EF4-FFF2-40B4-BE49-F238E27FC236}">
                <a16:creationId xmlns:a16="http://schemas.microsoft.com/office/drawing/2014/main" id="{820D3608-9448-F8A1-E942-E798931A980A}"/>
              </a:ext>
            </a:extLst>
          </p:cNvPr>
          <p:cNvSpPr>
            <a:spLocks noGrp="1"/>
          </p:cNvSpPr>
          <p:nvPr>
            <p:ph type="body" sz="quarter" idx="20" hasCustomPrompt="1"/>
          </p:nvPr>
        </p:nvSpPr>
        <p:spPr>
          <a:xfrm>
            <a:off x="5606729"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7" name="Text Placeholder 7">
            <a:extLst>
              <a:ext uri="{FF2B5EF4-FFF2-40B4-BE49-F238E27FC236}">
                <a16:creationId xmlns:a16="http://schemas.microsoft.com/office/drawing/2014/main" id="{B64B4E6B-794C-37E8-8DD5-B03983295026}"/>
              </a:ext>
            </a:extLst>
          </p:cNvPr>
          <p:cNvSpPr>
            <a:spLocks noGrp="1"/>
          </p:cNvSpPr>
          <p:nvPr>
            <p:ph type="body" sz="quarter" idx="15" hasCustomPrompt="1"/>
          </p:nvPr>
        </p:nvSpPr>
        <p:spPr>
          <a:xfrm>
            <a:off x="5146392"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30" name="Chart Placeholder 23">
            <a:extLst>
              <a:ext uri="{FF2B5EF4-FFF2-40B4-BE49-F238E27FC236}">
                <a16:creationId xmlns:a16="http://schemas.microsoft.com/office/drawing/2014/main" id="{4B5D9EAC-E1E4-971C-4DCF-F4BA495E30D6}"/>
              </a:ext>
            </a:extLst>
          </p:cNvPr>
          <p:cNvSpPr>
            <a:spLocks noGrp="1"/>
          </p:cNvSpPr>
          <p:nvPr>
            <p:ph type="chart" sz="quarter" idx="28"/>
          </p:nvPr>
        </p:nvSpPr>
        <p:spPr>
          <a:xfrm>
            <a:off x="7403565"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11" name="Text Placeholder 7">
            <a:extLst>
              <a:ext uri="{FF2B5EF4-FFF2-40B4-BE49-F238E27FC236}">
                <a16:creationId xmlns:a16="http://schemas.microsoft.com/office/drawing/2014/main" id="{8052DFEB-4583-7D49-EB81-F63A70289A6A}"/>
              </a:ext>
            </a:extLst>
          </p:cNvPr>
          <p:cNvSpPr>
            <a:spLocks noGrp="1"/>
          </p:cNvSpPr>
          <p:nvPr>
            <p:ph type="body" sz="quarter" idx="21" hasCustomPrompt="1"/>
          </p:nvPr>
        </p:nvSpPr>
        <p:spPr>
          <a:xfrm>
            <a:off x="7797841"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13" name="Text Placeholder 7">
            <a:extLst>
              <a:ext uri="{FF2B5EF4-FFF2-40B4-BE49-F238E27FC236}">
                <a16:creationId xmlns:a16="http://schemas.microsoft.com/office/drawing/2014/main" id="{9B8342D6-37CA-33AA-29B9-2FEB0015048B}"/>
              </a:ext>
            </a:extLst>
          </p:cNvPr>
          <p:cNvSpPr>
            <a:spLocks noGrp="1"/>
          </p:cNvSpPr>
          <p:nvPr>
            <p:ph type="body" sz="quarter" idx="16" hasCustomPrompt="1"/>
          </p:nvPr>
        </p:nvSpPr>
        <p:spPr>
          <a:xfrm>
            <a:off x="7337504"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31" name="Chart Placeholder 23">
            <a:extLst>
              <a:ext uri="{FF2B5EF4-FFF2-40B4-BE49-F238E27FC236}">
                <a16:creationId xmlns:a16="http://schemas.microsoft.com/office/drawing/2014/main" id="{8D104B7B-2C5C-79FE-3E90-69E9EE2BD36B}"/>
              </a:ext>
            </a:extLst>
          </p:cNvPr>
          <p:cNvSpPr>
            <a:spLocks noGrp="1"/>
          </p:cNvSpPr>
          <p:nvPr>
            <p:ph type="chart" sz="quarter" idx="29"/>
          </p:nvPr>
        </p:nvSpPr>
        <p:spPr>
          <a:xfrm>
            <a:off x="9602753" y="1692604"/>
            <a:ext cx="1700784" cy="1536192"/>
          </a:xfrm>
        </p:spPr>
        <p:txBody>
          <a:bodyPr>
            <a:normAutofit/>
          </a:bodyPr>
          <a:lstStyle>
            <a:lvl1pPr marL="0" indent="0" algn="ctr">
              <a:buNone/>
              <a:defRPr sz="1600"/>
            </a:lvl1pPr>
          </a:lstStyle>
          <a:p>
            <a:r>
              <a:rPr lang="en-US"/>
              <a:t>Click icon to add chart</a:t>
            </a:r>
            <a:endParaRPr lang="en-US" dirty="0"/>
          </a:p>
        </p:txBody>
      </p:sp>
      <p:sp>
        <p:nvSpPr>
          <p:cNvPr id="12" name="Text Placeholder 7">
            <a:extLst>
              <a:ext uri="{FF2B5EF4-FFF2-40B4-BE49-F238E27FC236}">
                <a16:creationId xmlns:a16="http://schemas.microsoft.com/office/drawing/2014/main" id="{60F91EA5-D9F1-14B5-2383-469320ED8938}"/>
              </a:ext>
            </a:extLst>
          </p:cNvPr>
          <p:cNvSpPr>
            <a:spLocks noGrp="1"/>
          </p:cNvSpPr>
          <p:nvPr>
            <p:ph type="body" sz="quarter" idx="22" hasCustomPrompt="1"/>
          </p:nvPr>
        </p:nvSpPr>
        <p:spPr>
          <a:xfrm>
            <a:off x="9988952"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14" name="Text Placeholder 7">
            <a:extLst>
              <a:ext uri="{FF2B5EF4-FFF2-40B4-BE49-F238E27FC236}">
                <a16:creationId xmlns:a16="http://schemas.microsoft.com/office/drawing/2014/main" id="{BDADD4CA-04B2-8363-1058-E2EEB4A1BBC9}"/>
              </a:ext>
            </a:extLst>
          </p:cNvPr>
          <p:cNvSpPr>
            <a:spLocks noGrp="1"/>
          </p:cNvSpPr>
          <p:nvPr>
            <p:ph type="body" sz="quarter" idx="17" hasCustomPrompt="1"/>
          </p:nvPr>
        </p:nvSpPr>
        <p:spPr>
          <a:xfrm>
            <a:off x="9528615"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6" name="Table Placeholder 25">
            <a:extLst>
              <a:ext uri="{FF2B5EF4-FFF2-40B4-BE49-F238E27FC236}">
                <a16:creationId xmlns:a16="http://schemas.microsoft.com/office/drawing/2014/main" id="{02AD8594-3E96-3F20-90D7-01C001D40C26}"/>
              </a:ext>
            </a:extLst>
          </p:cNvPr>
          <p:cNvSpPr>
            <a:spLocks noGrp="1"/>
          </p:cNvSpPr>
          <p:nvPr>
            <p:ph type="tbl" sz="quarter" idx="24"/>
          </p:nvPr>
        </p:nvSpPr>
        <p:spPr>
          <a:xfrm>
            <a:off x="1018570" y="3865563"/>
            <a:ext cx="10186205" cy="2246312"/>
          </a:xfrm>
        </p:spPr>
        <p:txBody>
          <a:bodyPr>
            <a:normAutofit/>
          </a:bodyPr>
          <a:lstStyle>
            <a:lvl1pPr marL="0" indent="0" algn="ctr">
              <a:buNone/>
              <a:defRPr sz="2000"/>
            </a:lvl1pPr>
          </a:lstStyle>
          <a:p>
            <a:r>
              <a:rPr lang="en-US"/>
              <a:t>Click icon to add table</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3585635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ocus Points">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1005188" y="1806487"/>
            <a:ext cx="4932625" cy="638050"/>
          </a:xfrm>
        </p:spPr>
        <p:txBody>
          <a:bodyPr tIns="0" bIns="0" anchor="ctr">
            <a:normAutofit/>
          </a:bodyPr>
          <a:lstStyle>
            <a:lvl1pPr algn="l">
              <a:lnSpc>
                <a:spcPct val="100000"/>
              </a:lnSpc>
              <a:defRPr sz="3200" b="1" cap="all" spc="0" normalizeH="0" baseline="0">
                <a:solidFill>
                  <a:schemeClr val="tx1"/>
                </a:solidFill>
                <a:latin typeface="+mj-lt"/>
              </a:defRPr>
            </a:lvl1pPr>
          </a:lstStyle>
          <a:p>
            <a:r>
              <a:rPr lang="en-US" dirty="0"/>
              <a:t>Add title here</a:t>
            </a:r>
          </a:p>
        </p:txBody>
      </p:sp>
      <p:sp>
        <p:nvSpPr>
          <p:cNvPr id="24" name="Picture Placeholder 23">
            <a:extLst>
              <a:ext uri="{FF2B5EF4-FFF2-40B4-BE49-F238E27FC236}">
                <a16:creationId xmlns:a16="http://schemas.microsoft.com/office/drawing/2014/main" id="{C26F2423-DF97-D100-BE6D-29D9EE15BA97}"/>
              </a:ext>
            </a:extLst>
          </p:cNvPr>
          <p:cNvSpPr>
            <a:spLocks noGrp="1"/>
          </p:cNvSpPr>
          <p:nvPr>
            <p:ph type="pic" sz="quarter" idx="26"/>
          </p:nvPr>
        </p:nvSpPr>
        <p:spPr>
          <a:xfrm>
            <a:off x="1039613" y="2821450"/>
            <a:ext cx="484632" cy="484632"/>
          </a:xfrm>
        </p:spPr>
        <p:txBody>
          <a:bodyPr lIns="0" tIns="0" rIns="0" bIns="0" anchor="ctr">
            <a:normAutofit/>
          </a:bodyPr>
          <a:lstStyle>
            <a:lvl1pPr marL="0" indent="0" algn="ctr">
              <a:buNone/>
              <a:defRPr sz="800"/>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1651312" y="2809756"/>
            <a:ext cx="4286501" cy="538223"/>
          </a:xfrm>
          <a:noFill/>
        </p:spPr>
        <p:txBody>
          <a:bodyPr lIns="91440" tIns="0" rIns="91440" bIns="0" anchor="ctr">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5" name="Picture Placeholder 23">
            <a:extLst>
              <a:ext uri="{FF2B5EF4-FFF2-40B4-BE49-F238E27FC236}">
                <a16:creationId xmlns:a16="http://schemas.microsoft.com/office/drawing/2014/main" id="{768E93BF-5DA7-33DE-7DBC-0C6057C3B37F}"/>
              </a:ext>
            </a:extLst>
          </p:cNvPr>
          <p:cNvSpPr>
            <a:spLocks noGrp="1"/>
          </p:cNvSpPr>
          <p:nvPr>
            <p:ph type="pic" sz="quarter" idx="27"/>
          </p:nvPr>
        </p:nvSpPr>
        <p:spPr>
          <a:xfrm>
            <a:off x="1039613" y="3437926"/>
            <a:ext cx="484632" cy="484632"/>
          </a:xfrm>
        </p:spPr>
        <p:txBody>
          <a:bodyPr lIns="0" tIns="0" rIns="0" bIns="0" anchor="ctr">
            <a:normAutofit/>
          </a:bodyPr>
          <a:lstStyle>
            <a:lvl1pPr marL="0" indent="0" algn="ctr">
              <a:buNone/>
              <a:defRPr sz="800"/>
            </a:lvl1pPr>
          </a:lstStyle>
          <a:p>
            <a:r>
              <a:rPr lang="en-US"/>
              <a:t>Click icon to add picture</a:t>
            </a:r>
            <a:endParaRPr lang="en-US" dirty="0"/>
          </a:p>
        </p:txBody>
      </p:sp>
      <p:sp>
        <p:nvSpPr>
          <p:cNvPr id="6" name="Text Placeholder 7">
            <a:extLst>
              <a:ext uri="{FF2B5EF4-FFF2-40B4-BE49-F238E27FC236}">
                <a16:creationId xmlns:a16="http://schemas.microsoft.com/office/drawing/2014/main" id="{0EBD26BC-C603-AEA2-3415-24A8A1005911}"/>
              </a:ext>
            </a:extLst>
          </p:cNvPr>
          <p:cNvSpPr>
            <a:spLocks noGrp="1"/>
          </p:cNvSpPr>
          <p:nvPr>
            <p:ph type="body" sz="quarter" idx="24" hasCustomPrompt="1"/>
          </p:nvPr>
        </p:nvSpPr>
        <p:spPr>
          <a:xfrm>
            <a:off x="1651312" y="3418079"/>
            <a:ext cx="4286501" cy="538223"/>
          </a:xfrm>
          <a:noFill/>
        </p:spPr>
        <p:txBody>
          <a:bodyPr lIns="91440" tIns="0" rIns="91440" bIns="0" anchor="ctr">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6" name="Picture Placeholder 23">
            <a:extLst>
              <a:ext uri="{FF2B5EF4-FFF2-40B4-BE49-F238E27FC236}">
                <a16:creationId xmlns:a16="http://schemas.microsoft.com/office/drawing/2014/main" id="{AFC2E8B1-029D-44E0-1893-3916B1006011}"/>
              </a:ext>
            </a:extLst>
          </p:cNvPr>
          <p:cNvSpPr>
            <a:spLocks noGrp="1"/>
          </p:cNvSpPr>
          <p:nvPr>
            <p:ph type="pic" sz="quarter" idx="28"/>
          </p:nvPr>
        </p:nvSpPr>
        <p:spPr>
          <a:xfrm>
            <a:off x="1039613" y="4054403"/>
            <a:ext cx="484632" cy="484632"/>
          </a:xfrm>
        </p:spPr>
        <p:txBody>
          <a:bodyPr lIns="0" tIns="0" rIns="0" bIns="0" anchor="ctr">
            <a:normAutofit/>
          </a:bodyPr>
          <a:lstStyle>
            <a:lvl1pPr marL="0" indent="0" algn="ctr">
              <a:buNone/>
              <a:defRPr sz="800"/>
            </a:lvl1pPr>
          </a:lstStyle>
          <a:p>
            <a:r>
              <a:rPr lang="en-US"/>
              <a:t>Click icon to add picture</a:t>
            </a:r>
            <a:endParaRPr lang="en-US" dirty="0"/>
          </a:p>
        </p:txBody>
      </p:sp>
      <p:sp>
        <p:nvSpPr>
          <p:cNvPr id="10" name="Text Placeholder 7">
            <a:extLst>
              <a:ext uri="{FF2B5EF4-FFF2-40B4-BE49-F238E27FC236}">
                <a16:creationId xmlns:a16="http://schemas.microsoft.com/office/drawing/2014/main" id="{09ACA4C2-F939-8D8C-98EF-A61C8B760F9F}"/>
              </a:ext>
            </a:extLst>
          </p:cNvPr>
          <p:cNvSpPr>
            <a:spLocks noGrp="1"/>
          </p:cNvSpPr>
          <p:nvPr>
            <p:ph type="body" sz="quarter" idx="25" hasCustomPrompt="1"/>
          </p:nvPr>
        </p:nvSpPr>
        <p:spPr>
          <a:xfrm>
            <a:off x="1651312" y="4026402"/>
            <a:ext cx="4286501" cy="538223"/>
          </a:xfrm>
          <a:noFill/>
        </p:spPr>
        <p:txBody>
          <a:bodyPr lIns="91440" tIns="0" rIns="91440" bIns="0" anchor="ctr">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6096000" y="-1"/>
            <a:ext cx="6096000" cy="5243333"/>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2" name="Rectangle 11">
            <a:extLst>
              <a:ext uri="{FF2B5EF4-FFF2-40B4-BE49-F238E27FC236}">
                <a16:creationId xmlns:a16="http://schemas.microsoft.com/office/drawing/2014/main" id="{20C313E4-419C-20BB-FD0F-C62890266599}"/>
              </a:ext>
              <a:ext uri="{C183D7F6-B498-43B3-948B-1728B52AA6E4}">
                <adec:decorative xmlns:adec="http://schemas.microsoft.com/office/drawing/2017/decorative" val="1"/>
              </a:ext>
            </a:extLst>
          </p:cNvPr>
          <p:cNvSpPr/>
          <p:nvPr userDrawn="1"/>
        </p:nvSpPr>
        <p:spPr>
          <a:xfrm>
            <a:off x="6096000" y="5243332"/>
            <a:ext cx="6095999" cy="163781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576617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484328" y="309448"/>
            <a:ext cx="3231145" cy="484632"/>
          </a:xfrm>
        </p:spPr>
        <p:txBody>
          <a:bodyPr tIns="0" bIns="0" anchor="b">
            <a:normAutofit/>
          </a:bodyPr>
          <a:lstStyle>
            <a:lvl1pPr algn="l">
              <a:lnSpc>
                <a:spcPct val="100000"/>
              </a:lnSpc>
              <a:defRPr sz="1800" b="1" cap="none" spc="0" normalizeH="0" baseline="0">
                <a:solidFill>
                  <a:schemeClr val="accent1">
                    <a:lumMod val="10000"/>
                  </a:schemeClr>
                </a:solidFill>
                <a:latin typeface="+mj-lt"/>
              </a:defRPr>
            </a:lvl1pPr>
          </a:lstStyle>
          <a:p>
            <a:pPr lvl="0"/>
            <a:r>
              <a:rPr lang="en-US" dirty="0"/>
              <a:t>Add title here</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484329" y="883387"/>
            <a:ext cx="3227060" cy="2199311"/>
          </a:xfrm>
          <a:noFill/>
        </p:spPr>
        <p:txBody>
          <a:bodyPr lIns="91440" tIns="91440" rIns="91440" bIns="0" anchor="t">
            <a:normAutofit/>
          </a:bodyPr>
          <a:lstStyle>
            <a:lvl1pPr marL="285750" indent="-285750" algn="l">
              <a:lnSpc>
                <a:spcPct val="100000"/>
              </a:lnSpc>
              <a:spcBef>
                <a:spcPts val="200"/>
              </a:spcBef>
              <a:spcAft>
                <a:spcPts val="800"/>
              </a:spcAft>
              <a:buClr>
                <a:schemeClr val="accent2"/>
              </a:buClr>
              <a:buSzPct val="100000"/>
              <a:buFont typeface="Courier New" panose="02070309020205020404" pitchFamily="49" charset="0"/>
              <a:buChar char="o"/>
              <a:defRPr lang="en-US" sz="1200" dirty="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4043081" y="-11683"/>
            <a:ext cx="4114801" cy="3439923"/>
          </a:xfrm>
          <a:solidFill>
            <a:schemeClr val="tx2"/>
          </a:solid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7" name="Text Placeholder 7">
            <a:extLst>
              <a:ext uri="{FF2B5EF4-FFF2-40B4-BE49-F238E27FC236}">
                <a16:creationId xmlns:a16="http://schemas.microsoft.com/office/drawing/2014/main" id="{E71414F8-DD91-4BEB-BD17-D9C191E0660C}"/>
              </a:ext>
            </a:extLst>
          </p:cNvPr>
          <p:cNvSpPr>
            <a:spLocks noGrp="1"/>
          </p:cNvSpPr>
          <p:nvPr>
            <p:ph type="body" sz="quarter" idx="34" hasCustomPrompt="1"/>
          </p:nvPr>
        </p:nvSpPr>
        <p:spPr>
          <a:xfrm>
            <a:off x="8651175" y="245774"/>
            <a:ext cx="3072064" cy="538223"/>
          </a:xfrm>
          <a:noFill/>
        </p:spPr>
        <p:txBody>
          <a:bodyPr lIns="91440" tIns="0" rIns="91440" bIns="0" anchor="b">
            <a:normAutofit/>
          </a:bodyPr>
          <a:lstStyle>
            <a:lvl1pPr marL="0" indent="0" algn="l">
              <a:lnSpc>
                <a:spcPct val="100000"/>
              </a:lnSpc>
              <a:spcBef>
                <a:spcPts val="0"/>
              </a:spcBef>
              <a:buNone/>
              <a:defRPr sz="1800" b="1">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sp>
        <p:nvSpPr>
          <p:cNvPr id="13" name="Text Placeholder 7">
            <a:extLst>
              <a:ext uri="{FF2B5EF4-FFF2-40B4-BE49-F238E27FC236}">
                <a16:creationId xmlns:a16="http://schemas.microsoft.com/office/drawing/2014/main" id="{DDA3D7EC-7E91-837C-0F5C-2FA02822C212}"/>
              </a:ext>
            </a:extLst>
          </p:cNvPr>
          <p:cNvSpPr>
            <a:spLocks noGrp="1"/>
          </p:cNvSpPr>
          <p:nvPr>
            <p:ph type="body" sz="quarter" idx="31" hasCustomPrompt="1"/>
          </p:nvPr>
        </p:nvSpPr>
        <p:spPr>
          <a:xfrm>
            <a:off x="8651174" y="906920"/>
            <a:ext cx="3056497" cy="2199311"/>
          </a:xfrm>
          <a:noFill/>
        </p:spPr>
        <p:txBody>
          <a:bodyPr lIns="91440" tIns="91440" rIns="91440" bIns="0" anchor="t">
            <a:normAutofit/>
          </a:bodyPr>
          <a:lstStyle>
            <a:lvl1pPr marL="285750" indent="-285750" algn="l">
              <a:lnSpc>
                <a:spcPct val="100000"/>
              </a:lnSpc>
              <a:spcBef>
                <a:spcPts val="200"/>
              </a:spcBef>
              <a:spcAft>
                <a:spcPts val="800"/>
              </a:spcAft>
              <a:buClr>
                <a:schemeClr val="accent2"/>
              </a:buClr>
              <a:buSzPct val="100000"/>
              <a:buFont typeface="Courier New" panose="02070309020205020404" pitchFamily="49" charset="0"/>
              <a:buChar char="o"/>
              <a:defRPr lang="en-US" sz="1200" dirty="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5" name="Picture Placeholder 8">
            <a:extLst>
              <a:ext uri="{FF2B5EF4-FFF2-40B4-BE49-F238E27FC236}">
                <a16:creationId xmlns:a16="http://schemas.microsoft.com/office/drawing/2014/main" id="{E403EF5D-5D5E-DB9C-1AA6-6C838DA9DC15}"/>
              </a:ext>
            </a:extLst>
          </p:cNvPr>
          <p:cNvSpPr>
            <a:spLocks noGrp="1"/>
          </p:cNvSpPr>
          <p:nvPr>
            <p:ph type="pic" sz="quarter" idx="29"/>
          </p:nvPr>
        </p:nvSpPr>
        <p:spPr>
          <a:xfrm>
            <a:off x="-22804" y="3428237"/>
            <a:ext cx="4065886" cy="3439923"/>
          </a:xfrm>
          <a:solidFill>
            <a:schemeClr val="tx2"/>
          </a:solid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6" name="Text Placeholder 7">
            <a:extLst>
              <a:ext uri="{FF2B5EF4-FFF2-40B4-BE49-F238E27FC236}">
                <a16:creationId xmlns:a16="http://schemas.microsoft.com/office/drawing/2014/main" id="{0E66A002-611A-AC3C-3354-FC6A8B8807F5}"/>
              </a:ext>
            </a:extLst>
          </p:cNvPr>
          <p:cNvSpPr>
            <a:spLocks noGrp="1"/>
          </p:cNvSpPr>
          <p:nvPr>
            <p:ph type="body" sz="quarter" idx="33" hasCustomPrompt="1"/>
          </p:nvPr>
        </p:nvSpPr>
        <p:spPr>
          <a:xfrm>
            <a:off x="4538700" y="3730892"/>
            <a:ext cx="3239314" cy="538223"/>
          </a:xfrm>
          <a:noFill/>
        </p:spPr>
        <p:txBody>
          <a:bodyPr lIns="91440" tIns="0" rIns="91440" bIns="0" anchor="b">
            <a:normAutofit/>
          </a:bodyPr>
          <a:lstStyle>
            <a:lvl1pPr marL="0" indent="0" algn="l">
              <a:lnSpc>
                <a:spcPct val="100000"/>
              </a:lnSpc>
              <a:spcBef>
                <a:spcPts val="0"/>
              </a:spcBef>
              <a:buNone/>
              <a:defRPr sz="1800" b="1">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sp>
        <p:nvSpPr>
          <p:cNvPr id="15" name="Text Placeholder 7">
            <a:extLst>
              <a:ext uri="{FF2B5EF4-FFF2-40B4-BE49-F238E27FC236}">
                <a16:creationId xmlns:a16="http://schemas.microsoft.com/office/drawing/2014/main" id="{D25D8040-D0AA-C720-C6C4-6B23368CD03A}"/>
              </a:ext>
            </a:extLst>
          </p:cNvPr>
          <p:cNvSpPr>
            <a:spLocks noGrp="1"/>
          </p:cNvSpPr>
          <p:nvPr>
            <p:ph type="body" sz="quarter" idx="32" hasCustomPrompt="1"/>
          </p:nvPr>
        </p:nvSpPr>
        <p:spPr>
          <a:xfrm>
            <a:off x="4538700" y="4417990"/>
            <a:ext cx="3227060" cy="2199311"/>
          </a:xfrm>
          <a:noFill/>
        </p:spPr>
        <p:txBody>
          <a:bodyPr lIns="91440" tIns="91440" rIns="91440" bIns="0" anchor="t">
            <a:normAutofit/>
          </a:bodyPr>
          <a:lstStyle>
            <a:lvl1pPr marL="285750" indent="-285750" algn="l">
              <a:lnSpc>
                <a:spcPct val="100000"/>
              </a:lnSpc>
              <a:spcBef>
                <a:spcPts val="200"/>
              </a:spcBef>
              <a:spcAft>
                <a:spcPts val="800"/>
              </a:spcAft>
              <a:buClr>
                <a:schemeClr val="accent2"/>
              </a:buClr>
              <a:buSzPct val="100000"/>
              <a:buFont typeface="Courier New" panose="02070309020205020404" pitchFamily="49" charset="0"/>
              <a:buChar char="o"/>
              <a:defRPr lang="en-US" sz="1200" dirty="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7" name="Picture Placeholder 8">
            <a:extLst>
              <a:ext uri="{FF2B5EF4-FFF2-40B4-BE49-F238E27FC236}">
                <a16:creationId xmlns:a16="http://schemas.microsoft.com/office/drawing/2014/main" id="{C2DD639C-33DD-1ACB-4F21-BE087163AE1A}"/>
              </a:ext>
            </a:extLst>
          </p:cNvPr>
          <p:cNvSpPr>
            <a:spLocks noGrp="1"/>
          </p:cNvSpPr>
          <p:nvPr>
            <p:ph type="pic" sz="quarter" idx="30"/>
          </p:nvPr>
        </p:nvSpPr>
        <p:spPr>
          <a:xfrm>
            <a:off x="8168042" y="3428237"/>
            <a:ext cx="4034118" cy="3439923"/>
          </a:xfrm>
          <a:solidFill>
            <a:schemeClr val="tx2"/>
          </a:solid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bg1"/>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bg1"/>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857752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3">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10284948"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26" name="Table Placeholder 25">
            <a:extLst>
              <a:ext uri="{FF2B5EF4-FFF2-40B4-BE49-F238E27FC236}">
                <a16:creationId xmlns:a16="http://schemas.microsoft.com/office/drawing/2014/main" id="{02AD8594-3E96-3F20-90D7-01C001D40C26}"/>
              </a:ext>
            </a:extLst>
          </p:cNvPr>
          <p:cNvSpPr>
            <a:spLocks noGrp="1"/>
          </p:cNvSpPr>
          <p:nvPr>
            <p:ph type="tbl" sz="quarter" idx="24"/>
          </p:nvPr>
        </p:nvSpPr>
        <p:spPr>
          <a:xfrm>
            <a:off x="1068507" y="1466591"/>
            <a:ext cx="10054988" cy="1185169"/>
          </a:xfrm>
        </p:spPr>
        <p:txBody>
          <a:bodyPr>
            <a:normAutofit/>
          </a:bodyPr>
          <a:lstStyle>
            <a:lvl1pPr marL="0" indent="0" algn="ctr">
              <a:buNone/>
              <a:defRPr sz="2000"/>
            </a:lvl1pPr>
          </a:lstStyle>
          <a:p>
            <a:r>
              <a:rPr lang="en-US"/>
              <a:t>Click icon to add table</a:t>
            </a:r>
            <a:endParaRPr lang="en-US" dirty="0"/>
          </a:p>
        </p:txBody>
      </p:sp>
      <p:sp>
        <p:nvSpPr>
          <p:cNvPr id="24" name="Chart Placeholder 23">
            <a:extLst>
              <a:ext uri="{FF2B5EF4-FFF2-40B4-BE49-F238E27FC236}">
                <a16:creationId xmlns:a16="http://schemas.microsoft.com/office/drawing/2014/main" id="{70E058DD-8D94-446E-787F-5F2A17EA2196}"/>
              </a:ext>
            </a:extLst>
          </p:cNvPr>
          <p:cNvSpPr>
            <a:spLocks noGrp="1"/>
          </p:cNvSpPr>
          <p:nvPr>
            <p:ph type="chart" sz="quarter" idx="23"/>
          </p:nvPr>
        </p:nvSpPr>
        <p:spPr>
          <a:xfrm>
            <a:off x="1068504" y="3109249"/>
            <a:ext cx="10054990" cy="2907792"/>
          </a:xfrm>
        </p:spPr>
        <p:txBody>
          <a:bodyPr>
            <a:normAutofit/>
          </a:bodyPr>
          <a:lstStyle>
            <a:lvl1pPr marL="0" indent="0" algn="ctr">
              <a:buNone/>
              <a:defRPr sz="1800" cap="all" baseline="0">
                <a:solidFill>
                  <a:schemeClr val="accent1">
                    <a:lumMod val="25000"/>
                  </a:schemeClr>
                </a:solidFill>
              </a:defRPr>
            </a:lvl1pPr>
          </a:lstStyle>
          <a:p>
            <a:r>
              <a:rPr lang="en-US"/>
              <a:t>Click icon to add chart</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1627587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10315428"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26" name="Table Placeholder 25">
            <a:extLst>
              <a:ext uri="{FF2B5EF4-FFF2-40B4-BE49-F238E27FC236}">
                <a16:creationId xmlns:a16="http://schemas.microsoft.com/office/drawing/2014/main" id="{02AD8594-3E96-3F20-90D7-01C001D40C26}"/>
              </a:ext>
            </a:extLst>
          </p:cNvPr>
          <p:cNvSpPr>
            <a:spLocks noGrp="1"/>
          </p:cNvSpPr>
          <p:nvPr>
            <p:ph type="tbl" sz="quarter" idx="24"/>
          </p:nvPr>
        </p:nvSpPr>
        <p:spPr>
          <a:xfrm>
            <a:off x="1058347" y="1446271"/>
            <a:ext cx="10049920" cy="4354532"/>
          </a:xfrm>
        </p:spPr>
        <p:txBody>
          <a:bodyPr>
            <a:normAutofit/>
          </a:bodyPr>
          <a:lstStyle>
            <a:lvl1pPr marL="0" indent="0" algn="ctr">
              <a:buNone/>
              <a:defRPr sz="1400"/>
            </a:lvl1pPr>
          </a:lstStyle>
          <a:p>
            <a:r>
              <a:rPr lang="en-US"/>
              <a:t>Click icon to add table</a:t>
            </a:r>
            <a:endParaRPr lang="en-US" dirty="0"/>
          </a:p>
        </p:txBody>
      </p:sp>
      <p:sp>
        <p:nvSpPr>
          <p:cNvPr id="18" name="Picture Placeholder 17">
            <a:extLst>
              <a:ext uri="{FF2B5EF4-FFF2-40B4-BE49-F238E27FC236}">
                <a16:creationId xmlns:a16="http://schemas.microsoft.com/office/drawing/2014/main" id="{CA52954E-7826-2F3E-37FB-F67D5971E4EA}"/>
              </a:ext>
            </a:extLst>
          </p:cNvPr>
          <p:cNvSpPr>
            <a:spLocks noGrp="1"/>
          </p:cNvSpPr>
          <p:nvPr>
            <p:ph type="pic" sz="quarter" idx="28"/>
          </p:nvPr>
        </p:nvSpPr>
        <p:spPr>
          <a:xfrm>
            <a:off x="4142740"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19" name="Picture Placeholder 17">
            <a:extLst>
              <a:ext uri="{FF2B5EF4-FFF2-40B4-BE49-F238E27FC236}">
                <a16:creationId xmlns:a16="http://schemas.microsoft.com/office/drawing/2014/main" id="{3D09183F-8234-58F5-2CE4-5D000BF72EA1}"/>
              </a:ext>
            </a:extLst>
          </p:cNvPr>
          <p:cNvSpPr>
            <a:spLocks noGrp="1"/>
          </p:cNvSpPr>
          <p:nvPr>
            <p:ph type="pic" sz="quarter" idx="29"/>
          </p:nvPr>
        </p:nvSpPr>
        <p:spPr>
          <a:xfrm>
            <a:off x="4447475"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0" name="Picture Placeholder 17">
            <a:extLst>
              <a:ext uri="{FF2B5EF4-FFF2-40B4-BE49-F238E27FC236}">
                <a16:creationId xmlns:a16="http://schemas.microsoft.com/office/drawing/2014/main" id="{0E530913-6A7A-CB72-87E9-5D3ADD650B01}"/>
              </a:ext>
            </a:extLst>
          </p:cNvPr>
          <p:cNvSpPr>
            <a:spLocks noGrp="1"/>
          </p:cNvSpPr>
          <p:nvPr>
            <p:ph type="pic" sz="quarter" idx="30"/>
          </p:nvPr>
        </p:nvSpPr>
        <p:spPr>
          <a:xfrm>
            <a:off x="4752210"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548FF31E-A9C5-CFCF-43B0-5EF275D7402D}"/>
              </a:ext>
            </a:extLst>
          </p:cNvPr>
          <p:cNvSpPr>
            <a:spLocks noGrp="1"/>
          </p:cNvSpPr>
          <p:nvPr>
            <p:ph type="pic" sz="quarter" idx="31"/>
          </p:nvPr>
        </p:nvSpPr>
        <p:spPr>
          <a:xfrm>
            <a:off x="5056945"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5" name="Picture Placeholder 17">
            <a:extLst>
              <a:ext uri="{FF2B5EF4-FFF2-40B4-BE49-F238E27FC236}">
                <a16:creationId xmlns:a16="http://schemas.microsoft.com/office/drawing/2014/main" id="{900F4E96-BF95-1386-47A4-D14CEB09D8E5}"/>
              </a:ext>
            </a:extLst>
          </p:cNvPr>
          <p:cNvSpPr>
            <a:spLocks noGrp="1"/>
          </p:cNvSpPr>
          <p:nvPr>
            <p:ph type="pic" sz="quarter" idx="32"/>
          </p:nvPr>
        </p:nvSpPr>
        <p:spPr>
          <a:xfrm>
            <a:off x="5361679"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7" name="Picture Placeholder 17">
            <a:extLst>
              <a:ext uri="{FF2B5EF4-FFF2-40B4-BE49-F238E27FC236}">
                <a16:creationId xmlns:a16="http://schemas.microsoft.com/office/drawing/2014/main" id="{E91EF67B-B01F-400D-2DC2-79A748E2A60E}"/>
              </a:ext>
            </a:extLst>
          </p:cNvPr>
          <p:cNvSpPr>
            <a:spLocks noGrp="1"/>
          </p:cNvSpPr>
          <p:nvPr>
            <p:ph type="pic" sz="quarter" idx="33"/>
          </p:nvPr>
        </p:nvSpPr>
        <p:spPr>
          <a:xfrm>
            <a:off x="5353930" y="3093396"/>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8" name="Picture Placeholder 17">
            <a:extLst>
              <a:ext uri="{FF2B5EF4-FFF2-40B4-BE49-F238E27FC236}">
                <a16:creationId xmlns:a16="http://schemas.microsoft.com/office/drawing/2014/main" id="{B320C6BD-6887-1B30-627B-0AB6029E8F5C}"/>
              </a:ext>
            </a:extLst>
          </p:cNvPr>
          <p:cNvSpPr>
            <a:spLocks noGrp="1"/>
          </p:cNvSpPr>
          <p:nvPr>
            <p:ph type="pic" sz="quarter" idx="34"/>
          </p:nvPr>
        </p:nvSpPr>
        <p:spPr>
          <a:xfrm>
            <a:off x="5658665" y="3093396"/>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9" name="Picture Placeholder 17">
            <a:extLst>
              <a:ext uri="{FF2B5EF4-FFF2-40B4-BE49-F238E27FC236}">
                <a16:creationId xmlns:a16="http://schemas.microsoft.com/office/drawing/2014/main" id="{9B504DC8-6E54-98FA-2461-72B7340F5861}"/>
              </a:ext>
            </a:extLst>
          </p:cNvPr>
          <p:cNvSpPr>
            <a:spLocks noGrp="1"/>
          </p:cNvSpPr>
          <p:nvPr>
            <p:ph type="pic" sz="quarter" idx="35"/>
          </p:nvPr>
        </p:nvSpPr>
        <p:spPr>
          <a:xfrm>
            <a:off x="5963400" y="3093396"/>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0" name="Picture Placeholder 17">
            <a:extLst>
              <a:ext uri="{FF2B5EF4-FFF2-40B4-BE49-F238E27FC236}">
                <a16:creationId xmlns:a16="http://schemas.microsoft.com/office/drawing/2014/main" id="{0C21A6A4-EB4D-A0D0-56D0-93FB0E749A1D}"/>
              </a:ext>
            </a:extLst>
          </p:cNvPr>
          <p:cNvSpPr>
            <a:spLocks noGrp="1"/>
          </p:cNvSpPr>
          <p:nvPr>
            <p:ph type="pic" sz="quarter" idx="36"/>
          </p:nvPr>
        </p:nvSpPr>
        <p:spPr>
          <a:xfrm>
            <a:off x="6055073"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1" name="Picture Placeholder 17">
            <a:extLst>
              <a:ext uri="{FF2B5EF4-FFF2-40B4-BE49-F238E27FC236}">
                <a16:creationId xmlns:a16="http://schemas.microsoft.com/office/drawing/2014/main" id="{DB72A218-DAC1-2261-C0A3-B0767FD2FA07}"/>
              </a:ext>
            </a:extLst>
          </p:cNvPr>
          <p:cNvSpPr>
            <a:spLocks noGrp="1"/>
          </p:cNvSpPr>
          <p:nvPr>
            <p:ph type="pic" sz="quarter" idx="37"/>
          </p:nvPr>
        </p:nvSpPr>
        <p:spPr>
          <a:xfrm>
            <a:off x="6359808"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2" name="Picture Placeholder 17">
            <a:extLst>
              <a:ext uri="{FF2B5EF4-FFF2-40B4-BE49-F238E27FC236}">
                <a16:creationId xmlns:a16="http://schemas.microsoft.com/office/drawing/2014/main" id="{C3CF0080-9BDB-00BA-29B2-9174EE3C4113}"/>
              </a:ext>
            </a:extLst>
          </p:cNvPr>
          <p:cNvSpPr>
            <a:spLocks noGrp="1"/>
          </p:cNvSpPr>
          <p:nvPr>
            <p:ph type="pic" sz="quarter" idx="38"/>
          </p:nvPr>
        </p:nvSpPr>
        <p:spPr>
          <a:xfrm>
            <a:off x="6664543"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3" name="Picture Placeholder 17">
            <a:extLst>
              <a:ext uri="{FF2B5EF4-FFF2-40B4-BE49-F238E27FC236}">
                <a16:creationId xmlns:a16="http://schemas.microsoft.com/office/drawing/2014/main" id="{C6A1C08D-7BF4-5FAF-C2FF-AE5047518A06}"/>
              </a:ext>
            </a:extLst>
          </p:cNvPr>
          <p:cNvSpPr>
            <a:spLocks noGrp="1"/>
          </p:cNvSpPr>
          <p:nvPr>
            <p:ph type="pic" sz="quarter" idx="39"/>
          </p:nvPr>
        </p:nvSpPr>
        <p:spPr>
          <a:xfrm>
            <a:off x="6969278"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4" name="Picture Placeholder 17">
            <a:extLst>
              <a:ext uri="{FF2B5EF4-FFF2-40B4-BE49-F238E27FC236}">
                <a16:creationId xmlns:a16="http://schemas.microsoft.com/office/drawing/2014/main" id="{BA44657A-8B86-EA70-6560-03FEB781F9E5}"/>
              </a:ext>
            </a:extLst>
          </p:cNvPr>
          <p:cNvSpPr>
            <a:spLocks noGrp="1"/>
          </p:cNvSpPr>
          <p:nvPr>
            <p:ph type="pic" sz="quarter" idx="40"/>
          </p:nvPr>
        </p:nvSpPr>
        <p:spPr>
          <a:xfrm>
            <a:off x="7274012"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5" name="Picture Placeholder 17">
            <a:extLst>
              <a:ext uri="{FF2B5EF4-FFF2-40B4-BE49-F238E27FC236}">
                <a16:creationId xmlns:a16="http://schemas.microsoft.com/office/drawing/2014/main" id="{8CED7DAF-DABA-4DFF-4526-79601E7E4521}"/>
              </a:ext>
            </a:extLst>
          </p:cNvPr>
          <p:cNvSpPr>
            <a:spLocks noGrp="1"/>
          </p:cNvSpPr>
          <p:nvPr>
            <p:ph type="pic" sz="quarter" idx="41"/>
          </p:nvPr>
        </p:nvSpPr>
        <p:spPr>
          <a:xfrm>
            <a:off x="7578746"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6" name="Picture Placeholder 17">
            <a:extLst>
              <a:ext uri="{FF2B5EF4-FFF2-40B4-BE49-F238E27FC236}">
                <a16:creationId xmlns:a16="http://schemas.microsoft.com/office/drawing/2014/main" id="{DE375DAB-B8B1-7BFE-421A-2576642D0DB4}"/>
              </a:ext>
            </a:extLst>
          </p:cNvPr>
          <p:cNvSpPr>
            <a:spLocks noGrp="1"/>
          </p:cNvSpPr>
          <p:nvPr>
            <p:ph type="pic" sz="quarter" idx="42"/>
          </p:nvPr>
        </p:nvSpPr>
        <p:spPr>
          <a:xfrm>
            <a:off x="7883481"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7" name="Picture Placeholder 17">
            <a:extLst>
              <a:ext uri="{FF2B5EF4-FFF2-40B4-BE49-F238E27FC236}">
                <a16:creationId xmlns:a16="http://schemas.microsoft.com/office/drawing/2014/main" id="{1DC92198-D94C-7632-19D2-3D84CBD1BCB6}"/>
              </a:ext>
            </a:extLst>
          </p:cNvPr>
          <p:cNvSpPr>
            <a:spLocks noGrp="1"/>
          </p:cNvSpPr>
          <p:nvPr>
            <p:ph type="pic" sz="quarter" idx="43"/>
          </p:nvPr>
        </p:nvSpPr>
        <p:spPr>
          <a:xfrm>
            <a:off x="8188215"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8" name="Picture Placeholder 17">
            <a:extLst>
              <a:ext uri="{FF2B5EF4-FFF2-40B4-BE49-F238E27FC236}">
                <a16:creationId xmlns:a16="http://schemas.microsoft.com/office/drawing/2014/main" id="{ADE4906C-8781-3D55-6709-40134F528A75}"/>
              </a:ext>
            </a:extLst>
          </p:cNvPr>
          <p:cNvSpPr>
            <a:spLocks noGrp="1"/>
          </p:cNvSpPr>
          <p:nvPr>
            <p:ph type="pic" sz="quarter" idx="44"/>
          </p:nvPr>
        </p:nvSpPr>
        <p:spPr>
          <a:xfrm>
            <a:off x="8540305" y="4547853"/>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9" name="Picture Placeholder 17">
            <a:extLst>
              <a:ext uri="{FF2B5EF4-FFF2-40B4-BE49-F238E27FC236}">
                <a16:creationId xmlns:a16="http://schemas.microsoft.com/office/drawing/2014/main" id="{5A09A8A3-44A8-3DBC-2A4E-C534BD043946}"/>
              </a:ext>
            </a:extLst>
          </p:cNvPr>
          <p:cNvSpPr>
            <a:spLocks noGrp="1"/>
          </p:cNvSpPr>
          <p:nvPr>
            <p:ph type="pic" sz="quarter" idx="45"/>
          </p:nvPr>
        </p:nvSpPr>
        <p:spPr>
          <a:xfrm>
            <a:off x="9055262"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40" name="Picture Placeholder 17">
            <a:extLst>
              <a:ext uri="{FF2B5EF4-FFF2-40B4-BE49-F238E27FC236}">
                <a16:creationId xmlns:a16="http://schemas.microsoft.com/office/drawing/2014/main" id="{AF3FD113-A1D1-4EEF-7A6A-8D911FEFCA39}"/>
              </a:ext>
            </a:extLst>
          </p:cNvPr>
          <p:cNvSpPr>
            <a:spLocks noGrp="1"/>
          </p:cNvSpPr>
          <p:nvPr>
            <p:ph type="pic" sz="quarter" idx="46"/>
          </p:nvPr>
        </p:nvSpPr>
        <p:spPr>
          <a:xfrm>
            <a:off x="9359997"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41" name="Picture Placeholder 17">
            <a:extLst>
              <a:ext uri="{FF2B5EF4-FFF2-40B4-BE49-F238E27FC236}">
                <a16:creationId xmlns:a16="http://schemas.microsoft.com/office/drawing/2014/main" id="{DBF1041A-E533-7269-1C16-B8F07C39D0A9}"/>
              </a:ext>
            </a:extLst>
          </p:cNvPr>
          <p:cNvSpPr>
            <a:spLocks noGrp="1"/>
          </p:cNvSpPr>
          <p:nvPr>
            <p:ph type="pic" sz="quarter" idx="47"/>
          </p:nvPr>
        </p:nvSpPr>
        <p:spPr>
          <a:xfrm>
            <a:off x="9664732"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42" name="Picture Placeholder 17">
            <a:extLst>
              <a:ext uri="{FF2B5EF4-FFF2-40B4-BE49-F238E27FC236}">
                <a16:creationId xmlns:a16="http://schemas.microsoft.com/office/drawing/2014/main" id="{723620E9-23D5-45A7-B061-9B5BA0AB817B}"/>
              </a:ext>
            </a:extLst>
          </p:cNvPr>
          <p:cNvSpPr>
            <a:spLocks noGrp="1"/>
          </p:cNvSpPr>
          <p:nvPr>
            <p:ph type="pic" sz="quarter" idx="48"/>
          </p:nvPr>
        </p:nvSpPr>
        <p:spPr>
          <a:xfrm>
            <a:off x="9969467"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2173104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1095857" y="2705755"/>
            <a:ext cx="3561986" cy="1446491"/>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14" name="Rectangle 13">
            <a:extLst>
              <a:ext uri="{FF2B5EF4-FFF2-40B4-BE49-F238E27FC236}">
                <a16:creationId xmlns:a16="http://schemas.microsoft.com/office/drawing/2014/main" id="{46A56CA8-AE7D-1692-CD03-8052B79B4CBF}"/>
              </a:ext>
              <a:ext uri="{C183D7F6-B498-43B3-948B-1728B52AA6E4}">
                <adec:decorative xmlns:adec="http://schemas.microsoft.com/office/drawing/2017/decorative" val="1"/>
              </a:ext>
            </a:extLst>
          </p:cNvPr>
          <p:cNvSpPr/>
          <p:nvPr userDrawn="1"/>
        </p:nvSpPr>
        <p:spPr>
          <a:xfrm>
            <a:off x="4871721" y="-16358"/>
            <a:ext cx="7354442" cy="6890715"/>
          </a:xfrm>
          <a:prstGeom prst="rect">
            <a:avLst/>
          </a:prstGeom>
          <a:solidFill>
            <a:schemeClr val="accent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0C313E4-419C-20BB-FD0F-C62890266599}"/>
              </a:ext>
              <a:ext uri="{C183D7F6-B498-43B3-948B-1728B52AA6E4}">
                <adec:decorative xmlns:adec="http://schemas.microsoft.com/office/drawing/2017/decorative" val="1"/>
              </a:ext>
            </a:extLst>
          </p:cNvPr>
          <p:cNvSpPr/>
          <p:nvPr userDrawn="1"/>
        </p:nvSpPr>
        <p:spPr>
          <a:xfrm>
            <a:off x="4871721" y="-6197"/>
            <a:ext cx="782319" cy="227076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5654040" y="-10160"/>
            <a:ext cx="3086262" cy="2270760"/>
          </a:xfrm>
          <a:noFill/>
        </p:spPr>
        <p:txBody>
          <a:bodyPr anchor="ctr">
            <a:normAutofit/>
          </a:bodyPr>
          <a:lstStyle>
            <a:lvl1pPr marL="0" indent="0" algn="ctr">
              <a:buNone/>
              <a:defRPr sz="1600">
                <a:solidFill>
                  <a:schemeClr val="tx1"/>
                </a:solidFill>
              </a:defRPr>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9366191" y="526575"/>
            <a:ext cx="2170649" cy="538223"/>
          </a:xfrm>
          <a:noFill/>
        </p:spPr>
        <p:txBody>
          <a:bodyPr lIns="91440" tIns="0" rIns="91440" bIns="0" anchor="b">
            <a:normAutofit/>
          </a:bodyPr>
          <a:lstStyle>
            <a:lvl1pPr marL="0" indent="0" algn="ctr">
              <a:lnSpc>
                <a:spcPct val="100000"/>
              </a:lnSpc>
              <a:spcBef>
                <a:spcPts val="0"/>
              </a:spcBef>
              <a:buNone/>
              <a:defRPr sz="1200" b="1" cap="all" baseline="0">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cxnSp>
        <p:nvCxnSpPr>
          <p:cNvPr id="17" name="Straight Connector 16">
            <a:extLst>
              <a:ext uri="{FF2B5EF4-FFF2-40B4-BE49-F238E27FC236}">
                <a16:creationId xmlns:a16="http://schemas.microsoft.com/office/drawing/2014/main" id="{31D2E0A3-3A4D-815C-8C07-8058D56940FD}"/>
              </a:ext>
              <a:ext uri="{C183D7F6-B498-43B3-948B-1728B52AA6E4}">
                <adec:decorative xmlns:adec="http://schemas.microsoft.com/office/drawing/2017/decorative" val="1"/>
              </a:ext>
            </a:extLst>
          </p:cNvPr>
          <p:cNvCxnSpPr>
            <a:cxnSpLocks/>
          </p:cNvCxnSpPr>
          <p:nvPr userDrawn="1"/>
        </p:nvCxnSpPr>
        <p:spPr>
          <a:xfrm>
            <a:off x="9641558" y="1101504"/>
            <a:ext cx="1619915"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Text Placeholder 7">
            <a:extLst>
              <a:ext uri="{FF2B5EF4-FFF2-40B4-BE49-F238E27FC236}">
                <a16:creationId xmlns:a16="http://schemas.microsoft.com/office/drawing/2014/main" id="{1B5590F9-2D9B-7EF7-DD7B-0088DB0B1879}"/>
              </a:ext>
            </a:extLst>
          </p:cNvPr>
          <p:cNvSpPr>
            <a:spLocks noGrp="1"/>
          </p:cNvSpPr>
          <p:nvPr>
            <p:ph type="body" sz="quarter" idx="16" hasCustomPrompt="1"/>
          </p:nvPr>
        </p:nvSpPr>
        <p:spPr>
          <a:xfrm>
            <a:off x="9366191" y="1138210"/>
            <a:ext cx="2170649" cy="538223"/>
          </a:xfrm>
          <a:noFill/>
        </p:spPr>
        <p:txBody>
          <a:bodyPr lIns="91440" tIns="0" rIns="91440" bIns="0" anchor="t">
            <a:normAutofit/>
          </a:bodyPr>
          <a:lstStyle>
            <a:lvl1pPr marL="0" indent="0" algn="ctr">
              <a:lnSpc>
                <a:spcPct val="100000"/>
              </a:lnSpc>
              <a:spcBef>
                <a:spcPts val="0"/>
              </a:spcBef>
              <a:buNone/>
              <a:defRPr sz="1600" b="0" cap="none" baseline="0">
                <a:solidFill>
                  <a:schemeClr val="accent1">
                    <a:lumMod val="25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3" name="Text Placeholder 7">
            <a:extLst>
              <a:ext uri="{FF2B5EF4-FFF2-40B4-BE49-F238E27FC236}">
                <a16:creationId xmlns:a16="http://schemas.microsoft.com/office/drawing/2014/main" id="{413E55D8-560B-DF34-B34D-E3A21C43BBDB}"/>
              </a:ext>
            </a:extLst>
          </p:cNvPr>
          <p:cNvSpPr>
            <a:spLocks noGrp="1"/>
          </p:cNvSpPr>
          <p:nvPr>
            <p:ph type="body" sz="quarter" idx="17" hasCustomPrompt="1"/>
          </p:nvPr>
        </p:nvSpPr>
        <p:spPr>
          <a:xfrm>
            <a:off x="5519328" y="2831055"/>
            <a:ext cx="2170649" cy="538223"/>
          </a:xfrm>
          <a:noFill/>
        </p:spPr>
        <p:txBody>
          <a:bodyPr lIns="91440" tIns="0" rIns="91440" bIns="0" anchor="b">
            <a:normAutofit/>
          </a:bodyPr>
          <a:lstStyle>
            <a:lvl1pPr marL="0" indent="0" algn="ctr">
              <a:lnSpc>
                <a:spcPct val="100000"/>
              </a:lnSpc>
              <a:spcBef>
                <a:spcPts val="0"/>
              </a:spcBef>
              <a:buNone/>
              <a:defRPr sz="1200" b="1" cap="all" baseline="0">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cxnSp>
        <p:nvCxnSpPr>
          <p:cNvPr id="27" name="Straight Connector 26">
            <a:extLst>
              <a:ext uri="{FF2B5EF4-FFF2-40B4-BE49-F238E27FC236}">
                <a16:creationId xmlns:a16="http://schemas.microsoft.com/office/drawing/2014/main" id="{36A5A1F2-505F-747B-818F-CBE5074E2E18}"/>
              </a:ext>
              <a:ext uri="{C183D7F6-B498-43B3-948B-1728B52AA6E4}">
                <adec:decorative xmlns:adec="http://schemas.microsoft.com/office/drawing/2017/decorative" val="1"/>
              </a:ext>
            </a:extLst>
          </p:cNvPr>
          <p:cNvCxnSpPr>
            <a:cxnSpLocks/>
          </p:cNvCxnSpPr>
          <p:nvPr userDrawn="1"/>
        </p:nvCxnSpPr>
        <p:spPr>
          <a:xfrm>
            <a:off x="5794695" y="3405984"/>
            <a:ext cx="1619915"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8" name="Text Placeholder 7">
            <a:extLst>
              <a:ext uri="{FF2B5EF4-FFF2-40B4-BE49-F238E27FC236}">
                <a16:creationId xmlns:a16="http://schemas.microsoft.com/office/drawing/2014/main" id="{8063E3D4-FEB7-9BB5-B22D-843990911CE6}"/>
              </a:ext>
            </a:extLst>
          </p:cNvPr>
          <p:cNvSpPr>
            <a:spLocks noGrp="1"/>
          </p:cNvSpPr>
          <p:nvPr>
            <p:ph type="body" sz="quarter" idx="18" hasCustomPrompt="1"/>
          </p:nvPr>
        </p:nvSpPr>
        <p:spPr>
          <a:xfrm>
            <a:off x="5519328" y="3442690"/>
            <a:ext cx="2170649" cy="538223"/>
          </a:xfrm>
          <a:noFill/>
        </p:spPr>
        <p:txBody>
          <a:bodyPr lIns="91440" tIns="0" rIns="91440" bIns="0" anchor="t">
            <a:normAutofit/>
          </a:bodyPr>
          <a:lstStyle>
            <a:lvl1pPr marL="0" indent="0" algn="ctr">
              <a:lnSpc>
                <a:spcPct val="100000"/>
              </a:lnSpc>
              <a:spcBef>
                <a:spcPts val="0"/>
              </a:spcBef>
              <a:buNone/>
              <a:defRPr sz="1600" b="0" cap="none" baseline="0">
                <a:solidFill>
                  <a:schemeClr val="accent1">
                    <a:lumMod val="25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5" name="Picture Placeholder 8">
            <a:extLst>
              <a:ext uri="{FF2B5EF4-FFF2-40B4-BE49-F238E27FC236}">
                <a16:creationId xmlns:a16="http://schemas.microsoft.com/office/drawing/2014/main" id="{4E713C15-6491-75F6-6A03-ECBBB25972B5}"/>
              </a:ext>
            </a:extLst>
          </p:cNvPr>
          <p:cNvSpPr>
            <a:spLocks noGrp="1"/>
          </p:cNvSpPr>
          <p:nvPr>
            <p:ph type="pic" sz="quarter" idx="14"/>
          </p:nvPr>
        </p:nvSpPr>
        <p:spPr>
          <a:xfrm>
            <a:off x="8417560" y="2259981"/>
            <a:ext cx="3042920" cy="2337420"/>
          </a:xfrm>
          <a:noFill/>
        </p:spPr>
        <p:txBody>
          <a:bodyPr anchor="ctr">
            <a:normAutofit/>
          </a:bodyPr>
          <a:lstStyle>
            <a:lvl1pPr marL="0" indent="0" algn="ctr">
              <a:buNone/>
              <a:defRPr sz="1600">
                <a:solidFill>
                  <a:schemeClr val="tx1"/>
                </a:solidFill>
              </a:defRPr>
            </a:lvl1pPr>
          </a:lstStyle>
          <a:p>
            <a:r>
              <a:rPr lang="en-US"/>
              <a:t>Click icon to add picture</a:t>
            </a:r>
            <a:endParaRPr lang="en-US" dirty="0"/>
          </a:p>
        </p:txBody>
      </p:sp>
      <p:sp>
        <p:nvSpPr>
          <p:cNvPr id="11" name="Rectangle 10">
            <a:extLst>
              <a:ext uri="{FF2B5EF4-FFF2-40B4-BE49-F238E27FC236}">
                <a16:creationId xmlns:a16="http://schemas.microsoft.com/office/drawing/2014/main" id="{D4100ACF-978B-E5F8-58B9-878278B3DD0E}"/>
              </a:ext>
              <a:ext uri="{C183D7F6-B498-43B3-948B-1728B52AA6E4}">
                <adec:decorative xmlns:adec="http://schemas.microsoft.com/office/drawing/2017/decorative" val="1"/>
              </a:ext>
            </a:extLst>
          </p:cNvPr>
          <p:cNvSpPr/>
          <p:nvPr userDrawn="1"/>
        </p:nvSpPr>
        <p:spPr>
          <a:xfrm>
            <a:off x="11460480" y="2270140"/>
            <a:ext cx="727584" cy="233680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808A96B4-52C5-47DA-6BD6-050647AEB062}"/>
              </a:ext>
              <a:ext uri="{C183D7F6-B498-43B3-948B-1728B52AA6E4}">
                <adec:decorative xmlns:adec="http://schemas.microsoft.com/office/drawing/2017/decorative" val="1"/>
              </a:ext>
            </a:extLst>
          </p:cNvPr>
          <p:cNvSpPr/>
          <p:nvPr userDrawn="1"/>
        </p:nvSpPr>
        <p:spPr>
          <a:xfrm>
            <a:off x="4876961" y="4599322"/>
            <a:ext cx="777079" cy="227076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Picture Placeholder 8">
            <a:extLst>
              <a:ext uri="{FF2B5EF4-FFF2-40B4-BE49-F238E27FC236}">
                <a16:creationId xmlns:a16="http://schemas.microsoft.com/office/drawing/2014/main" id="{D66AD3C9-51DF-968B-BDFA-A072D79E6989}"/>
              </a:ext>
            </a:extLst>
          </p:cNvPr>
          <p:cNvSpPr>
            <a:spLocks noGrp="1"/>
          </p:cNvSpPr>
          <p:nvPr>
            <p:ph type="pic" sz="quarter" idx="15"/>
          </p:nvPr>
        </p:nvSpPr>
        <p:spPr>
          <a:xfrm>
            <a:off x="5654040" y="4596782"/>
            <a:ext cx="3076102" cy="2270760"/>
          </a:xfrm>
          <a:noFill/>
        </p:spPr>
        <p:txBody>
          <a:bodyPr anchor="ctr">
            <a:normAutofit/>
          </a:bodyPr>
          <a:lstStyle>
            <a:lvl1pPr marL="0" indent="0" algn="ctr">
              <a:buNone/>
              <a:defRPr sz="1600">
                <a:solidFill>
                  <a:schemeClr val="tx1"/>
                </a:solidFill>
              </a:defRPr>
            </a:lvl1pPr>
          </a:lstStyle>
          <a:p>
            <a:r>
              <a:rPr lang="en-US"/>
              <a:t>Click icon to add picture</a:t>
            </a:r>
            <a:endParaRPr lang="en-US" dirty="0"/>
          </a:p>
        </p:txBody>
      </p:sp>
      <p:sp>
        <p:nvSpPr>
          <p:cNvPr id="29" name="Text Placeholder 7">
            <a:extLst>
              <a:ext uri="{FF2B5EF4-FFF2-40B4-BE49-F238E27FC236}">
                <a16:creationId xmlns:a16="http://schemas.microsoft.com/office/drawing/2014/main" id="{26BE9D1C-5464-1BB4-DD8F-40B27F9E7E7A}"/>
              </a:ext>
            </a:extLst>
          </p:cNvPr>
          <p:cNvSpPr>
            <a:spLocks noGrp="1"/>
          </p:cNvSpPr>
          <p:nvPr>
            <p:ph type="body" sz="quarter" idx="19" hasCustomPrompt="1"/>
          </p:nvPr>
        </p:nvSpPr>
        <p:spPr>
          <a:xfrm>
            <a:off x="9457280" y="5261360"/>
            <a:ext cx="2170649" cy="538223"/>
          </a:xfrm>
          <a:noFill/>
        </p:spPr>
        <p:txBody>
          <a:bodyPr lIns="91440" tIns="0" rIns="91440" bIns="0" anchor="b">
            <a:normAutofit/>
          </a:bodyPr>
          <a:lstStyle>
            <a:lvl1pPr marL="0" indent="0" algn="ctr">
              <a:lnSpc>
                <a:spcPct val="100000"/>
              </a:lnSpc>
              <a:spcBef>
                <a:spcPts val="0"/>
              </a:spcBef>
              <a:buNone/>
              <a:defRPr sz="1200" b="1" cap="all" baseline="0">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cxnSp>
        <p:nvCxnSpPr>
          <p:cNvPr id="30" name="Straight Connector 29">
            <a:extLst>
              <a:ext uri="{FF2B5EF4-FFF2-40B4-BE49-F238E27FC236}">
                <a16:creationId xmlns:a16="http://schemas.microsoft.com/office/drawing/2014/main" id="{2E8A1D00-787E-E601-743F-F3A607B901A9}"/>
              </a:ext>
              <a:ext uri="{C183D7F6-B498-43B3-948B-1728B52AA6E4}">
                <adec:decorative xmlns:adec="http://schemas.microsoft.com/office/drawing/2017/decorative" val="1"/>
              </a:ext>
            </a:extLst>
          </p:cNvPr>
          <p:cNvCxnSpPr>
            <a:cxnSpLocks/>
          </p:cNvCxnSpPr>
          <p:nvPr userDrawn="1"/>
        </p:nvCxnSpPr>
        <p:spPr>
          <a:xfrm>
            <a:off x="9732647" y="5836289"/>
            <a:ext cx="161991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1" name="Text Placeholder 7">
            <a:extLst>
              <a:ext uri="{FF2B5EF4-FFF2-40B4-BE49-F238E27FC236}">
                <a16:creationId xmlns:a16="http://schemas.microsoft.com/office/drawing/2014/main" id="{74F9E3A6-F6B7-CCAC-D810-CD47EB1C5D21}"/>
              </a:ext>
            </a:extLst>
          </p:cNvPr>
          <p:cNvSpPr>
            <a:spLocks noGrp="1"/>
          </p:cNvSpPr>
          <p:nvPr>
            <p:ph type="body" sz="quarter" idx="20" hasCustomPrompt="1"/>
          </p:nvPr>
        </p:nvSpPr>
        <p:spPr>
          <a:xfrm>
            <a:off x="9457280" y="5872995"/>
            <a:ext cx="2170649" cy="538223"/>
          </a:xfrm>
          <a:noFill/>
        </p:spPr>
        <p:txBody>
          <a:bodyPr lIns="91440" tIns="0" rIns="91440" bIns="0" anchor="t">
            <a:normAutofit/>
          </a:bodyPr>
          <a:lstStyle>
            <a:lvl1pPr marL="0" indent="0" algn="ctr">
              <a:lnSpc>
                <a:spcPct val="100000"/>
              </a:lnSpc>
              <a:spcBef>
                <a:spcPts val="0"/>
              </a:spcBef>
              <a:buNone/>
              <a:defRPr sz="1600" b="0" cap="none" baseline="0">
                <a:solidFill>
                  <a:schemeClr val="accent1">
                    <a:lumMod val="25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608120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barn(inVertical)">
                                      <p:cBhvr>
                                        <p:cTn id="11" dur="500"/>
                                        <p:tgtEl>
                                          <p:spTgt spid="27"/>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barn(inVertical)">
                                      <p:cBhvr>
                                        <p:cTn id="1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10000"/>
            <a:lumOff val="90000"/>
            <a:alpha val="1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952378-33F3-9133-FF97-6EFCBD42CA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EAB6496-C09F-CF62-3B1A-8BD3AB12C6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6F26F1-942C-E394-D4F4-E2C72E8579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E9C0C1-EE54-4EF7-BCC6-9C36988C399C}" type="datetimeFigureOut">
              <a:rPr lang="en-US" smtClean="0"/>
              <a:t>12/4/2023</a:t>
            </a:fld>
            <a:endParaRPr lang="en-US" dirty="0"/>
          </a:p>
        </p:txBody>
      </p:sp>
      <p:sp>
        <p:nvSpPr>
          <p:cNvPr id="5" name="Footer Placeholder 4">
            <a:extLst>
              <a:ext uri="{FF2B5EF4-FFF2-40B4-BE49-F238E27FC236}">
                <a16:creationId xmlns:a16="http://schemas.microsoft.com/office/drawing/2014/main" id="{05E6F9A7-A5DA-8EAD-6359-9316AC522C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3E9CBAD-9F11-FF8A-5CB4-6C8682861D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4F588F-3268-487C-BB05-403E3E2B4BD7}" type="slidenum">
              <a:rPr lang="en-US" smtClean="0"/>
              <a:t>‹#›</a:t>
            </a:fld>
            <a:endParaRPr lang="en-US" dirty="0"/>
          </a:p>
        </p:txBody>
      </p:sp>
    </p:spTree>
    <p:extLst>
      <p:ext uri="{BB962C8B-B14F-4D97-AF65-F5344CB8AC3E}">
        <p14:creationId xmlns:p14="http://schemas.microsoft.com/office/powerpoint/2010/main" val="3008118459"/>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le of coffee beans">
            <a:extLst>
              <a:ext uri="{FF2B5EF4-FFF2-40B4-BE49-F238E27FC236}">
                <a16:creationId xmlns:a16="http://schemas.microsoft.com/office/drawing/2014/main" id="{27EDE37F-A91F-2CE5-7176-FA96308E9949}"/>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0" y="0"/>
            <a:ext cx="12192000" cy="6858000"/>
          </a:xfrm>
        </p:spPr>
      </p:pic>
      <p:sp>
        <p:nvSpPr>
          <p:cNvPr id="14" name="Title 13">
            <a:extLst>
              <a:ext uri="{FF2B5EF4-FFF2-40B4-BE49-F238E27FC236}">
                <a16:creationId xmlns:a16="http://schemas.microsoft.com/office/drawing/2014/main" id="{9B9E7D9B-9F62-FD23-417A-4C9F49361A96}"/>
              </a:ext>
            </a:extLst>
          </p:cNvPr>
          <p:cNvSpPr>
            <a:spLocks noGrp="1"/>
          </p:cNvSpPr>
          <p:nvPr>
            <p:ph type="title"/>
          </p:nvPr>
        </p:nvSpPr>
        <p:spPr>
          <a:xfrm>
            <a:off x="838199" y="4569467"/>
            <a:ext cx="10515600" cy="1802706"/>
          </a:xfrm>
        </p:spPr>
        <p:txBody>
          <a:bodyPr>
            <a:normAutofit fontScale="90000"/>
          </a:bodyPr>
          <a:lstStyle/>
          <a:p>
            <a:r>
              <a:rPr lang="en-US" sz="2200" dirty="0">
                <a:latin typeface="Times New Roman" panose="02020603050405020304" pitchFamily="18" charset="0"/>
                <a:cs typeface="Times New Roman" panose="02020603050405020304" pitchFamily="18" charset="0"/>
              </a:rPr>
              <a:t>PRESENTED BY-</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ABHINAV SATHYANARAYANA RAO</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ANUSHA ASHOK MANAMI</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NAMITHA SHREE THALANKI NARAYANAMURTHY</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RASHMITHA ASHWATHAPPA</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SRIRAM SAI BOKKA</a:t>
            </a:r>
            <a:br>
              <a:rPr lang="en-US" dirty="0"/>
            </a:br>
            <a:endParaRPr lang="en-US" dirty="0"/>
          </a:p>
        </p:txBody>
      </p:sp>
      <p:sp>
        <p:nvSpPr>
          <p:cNvPr id="47" name="Oval 46">
            <a:extLst>
              <a:ext uri="{FF2B5EF4-FFF2-40B4-BE49-F238E27FC236}">
                <a16:creationId xmlns:a16="http://schemas.microsoft.com/office/drawing/2014/main" id="{35844AC7-E488-709F-E66B-3FB7077D25E8}"/>
              </a:ext>
              <a:ext uri="{C183D7F6-B498-43B3-948B-1728B52AA6E4}">
                <adec:decorative xmlns:adec="http://schemas.microsoft.com/office/drawing/2017/decorative" val="1"/>
              </a:ext>
            </a:extLst>
          </p:cNvPr>
          <p:cNvSpPr/>
          <p:nvPr/>
        </p:nvSpPr>
        <p:spPr>
          <a:xfrm>
            <a:off x="4495800" y="883241"/>
            <a:ext cx="3200400" cy="3200400"/>
          </a:xfrm>
          <a:prstGeom prst="ellipse">
            <a:avLst/>
          </a:prstGeom>
          <a:noFill/>
          <a:ln w="152400" cap="flat">
            <a:solidFill>
              <a:schemeClr val="accent3">
                <a:lumMod val="10000"/>
                <a:lumOff val="90000"/>
              </a:schemeClr>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433A77BC-FA62-746B-18C9-5F25F940CBB2}"/>
              </a:ext>
            </a:extLst>
          </p:cNvPr>
          <p:cNvSpPr txBox="1"/>
          <p:nvPr/>
        </p:nvSpPr>
        <p:spPr>
          <a:xfrm>
            <a:off x="4634965" y="1790943"/>
            <a:ext cx="2922069" cy="1384995"/>
          </a:xfrm>
          <a:prstGeom prst="rect">
            <a:avLst/>
          </a:prstGeom>
          <a:noFill/>
        </p:spPr>
        <p:txBody>
          <a:bodyPr wrap="square" rtlCol="0">
            <a:spAutoFit/>
          </a:bodyPr>
          <a:lstStyle/>
          <a:p>
            <a:pPr algn="ctr"/>
            <a:r>
              <a:rPr lang="en-IN" sz="2800" b="1" dirty="0">
                <a:solidFill>
                  <a:schemeClr val="bg1"/>
                </a:solidFill>
                <a:latin typeface="Times New Roman" panose="02020603050405020304" pitchFamily="18" charset="0"/>
                <a:cs typeface="Times New Roman" panose="02020603050405020304" pitchFamily="18" charset="0"/>
              </a:rPr>
              <a:t>COFFEE DAY MANAGEMENT SYSTEM</a:t>
            </a:r>
          </a:p>
        </p:txBody>
      </p:sp>
    </p:spTree>
    <p:extLst>
      <p:ext uri="{BB962C8B-B14F-4D97-AF65-F5344CB8AC3E}">
        <p14:creationId xmlns:p14="http://schemas.microsoft.com/office/powerpoint/2010/main" val="39588487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A pile of coffee beans ">
            <a:extLst>
              <a:ext uri="{FF2B5EF4-FFF2-40B4-BE49-F238E27FC236}">
                <a16:creationId xmlns:a16="http://schemas.microsoft.com/office/drawing/2014/main" id="{AB5FDD94-2E49-4EA4-09F4-9C0C9A6F6195}"/>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0" y="0"/>
            <a:ext cx="12192000" cy="6858000"/>
          </a:xfrm>
        </p:spPr>
      </p:pic>
      <p:sp>
        <p:nvSpPr>
          <p:cNvPr id="3" name="Title 2">
            <a:extLst>
              <a:ext uri="{FF2B5EF4-FFF2-40B4-BE49-F238E27FC236}">
                <a16:creationId xmlns:a16="http://schemas.microsoft.com/office/drawing/2014/main" id="{DB2022D1-ECE0-1474-028C-B795A530438E}"/>
              </a:ext>
            </a:extLst>
          </p:cNvPr>
          <p:cNvSpPr>
            <a:spLocks noGrp="1"/>
          </p:cNvSpPr>
          <p:nvPr>
            <p:ph type="title"/>
          </p:nvPr>
        </p:nvSpPr>
        <p:spPr>
          <a:xfrm>
            <a:off x="6967222" y="2628560"/>
            <a:ext cx="4640845" cy="1454381"/>
          </a:xfrm>
        </p:spPr>
        <p:txBody>
          <a:bodyPr>
            <a:normAutofit/>
          </a:bodyPr>
          <a:lstStyle/>
          <a:p>
            <a:pPr algn="ctr"/>
            <a:r>
              <a:rPr lang="en-US" dirty="0"/>
              <a:t>Thank you </a:t>
            </a:r>
            <a:r>
              <a:rPr lang="en-US" dirty="0">
                <a:sym typeface="Wingdings" panose="05000000000000000000" pitchFamily="2" charset="2"/>
              </a:rPr>
              <a:t></a:t>
            </a:r>
            <a:endParaRPr lang="en-US" dirty="0"/>
          </a:p>
        </p:txBody>
      </p:sp>
      <p:sp>
        <p:nvSpPr>
          <p:cNvPr id="6" name="Text Placeholder 5">
            <a:extLst>
              <a:ext uri="{FF2B5EF4-FFF2-40B4-BE49-F238E27FC236}">
                <a16:creationId xmlns:a16="http://schemas.microsoft.com/office/drawing/2014/main" id="{D733A49E-B51D-1395-EC68-B125A03571C4}"/>
              </a:ext>
            </a:extLst>
          </p:cNvPr>
          <p:cNvSpPr>
            <a:spLocks noGrp="1"/>
          </p:cNvSpPr>
          <p:nvPr>
            <p:ph type="body" sz="quarter" idx="18"/>
          </p:nvPr>
        </p:nvSpPr>
        <p:spPr>
          <a:xfrm>
            <a:off x="6967222" y="3748147"/>
            <a:ext cx="4434840" cy="1454381"/>
          </a:xfrm>
        </p:spPr>
        <p:txBody>
          <a:bodyPr/>
          <a:lstStyle/>
          <a:p>
            <a:endParaRPr lang="en-US" dirty="0"/>
          </a:p>
          <a:p>
            <a:endParaRPr lang="en-US" dirty="0"/>
          </a:p>
          <a:p>
            <a:endParaRPr lang="en-US" dirty="0"/>
          </a:p>
        </p:txBody>
      </p:sp>
      <p:sp>
        <p:nvSpPr>
          <p:cNvPr id="31" name="Oval 30">
            <a:extLst>
              <a:ext uri="{FF2B5EF4-FFF2-40B4-BE49-F238E27FC236}">
                <a16:creationId xmlns:a16="http://schemas.microsoft.com/office/drawing/2014/main" id="{8805850E-5CFC-6B9C-18D3-4C2F45AC54DA}"/>
              </a:ext>
              <a:ext uri="{C183D7F6-B498-43B3-948B-1728B52AA6E4}">
                <adec:decorative xmlns:adec="http://schemas.microsoft.com/office/drawing/2017/decorative" val="1"/>
              </a:ext>
            </a:extLst>
          </p:cNvPr>
          <p:cNvSpPr/>
          <p:nvPr/>
        </p:nvSpPr>
        <p:spPr>
          <a:xfrm>
            <a:off x="1617028" y="1787525"/>
            <a:ext cx="3383280" cy="3383280"/>
          </a:xfrm>
          <a:prstGeom prst="ellipse">
            <a:avLst/>
          </a:prstGeom>
          <a:noFill/>
          <a:ln w="152400" cap="flat">
            <a:solidFill>
              <a:schemeClr val="accent3">
                <a:lumMod val="10000"/>
                <a:lumOff val="90000"/>
              </a:schemeClr>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A4637FBC-413B-0E6B-E3E4-B2FD2FFDB5EE}"/>
              </a:ext>
            </a:extLst>
          </p:cNvPr>
          <p:cNvSpPr txBox="1"/>
          <p:nvPr/>
        </p:nvSpPr>
        <p:spPr>
          <a:xfrm>
            <a:off x="1754171" y="2628560"/>
            <a:ext cx="3246137" cy="1569660"/>
          </a:xfrm>
          <a:prstGeom prst="rect">
            <a:avLst/>
          </a:prstGeom>
          <a:noFill/>
        </p:spPr>
        <p:txBody>
          <a:bodyPr wrap="square" rtlCol="0">
            <a:spAutoFit/>
          </a:bodyPr>
          <a:lstStyle/>
          <a:p>
            <a:pPr algn="ctr"/>
            <a:r>
              <a:rPr lang="en-IN" sz="3200" b="1" i="1" dirty="0">
                <a:solidFill>
                  <a:schemeClr val="accent3">
                    <a:lumMod val="10000"/>
                    <a:lumOff val="90000"/>
                  </a:schemeClr>
                </a:solidFill>
                <a:latin typeface="Times New Roman" panose="02020603050405020304" pitchFamily="18" charset="0"/>
                <a:cs typeface="Times New Roman" panose="02020603050405020304" pitchFamily="18" charset="0"/>
              </a:rPr>
              <a:t>COFFEE DAY MANAGEMENT SYSTEM</a:t>
            </a:r>
          </a:p>
        </p:txBody>
      </p:sp>
    </p:spTree>
    <p:extLst>
      <p:ext uri="{BB962C8B-B14F-4D97-AF65-F5344CB8AC3E}">
        <p14:creationId xmlns:p14="http://schemas.microsoft.com/office/powerpoint/2010/main" val="1181920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3EFCF626-BF60-83A6-9928-EC47C5938763}"/>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3" name="Title 2">
            <a:extLst>
              <a:ext uri="{FF2B5EF4-FFF2-40B4-BE49-F238E27FC236}">
                <a16:creationId xmlns:a16="http://schemas.microsoft.com/office/drawing/2014/main" id="{95982566-9AEB-7B28-7CC1-3610F0EFAA84}"/>
              </a:ext>
            </a:extLst>
          </p:cNvPr>
          <p:cNvSpPr>
            <a:spLocks noGrp="1"/>
          </p:cNvSpPr>
          <p:nvPr>
            <p:ph type="title"/>
          </p:nvPr>
        </p:nvSpPr>
        <p:spPr>
          <a:xfrm>
            <a:off x="952012" y="482812"/>
            <a:ext cx="9002215" cy="638050"/>
          </a:xfrm>
        </p:spPr>
        <p:txBody>
          <a:bodyPr/>
          <a:lstStyle/>
          <a:p>
            <a:pPr algn="ctr"/>
            <a:r>
              <a:rPr lang="en-US" dirty="0"/>
              <a:t>INTRODUCTION TO PROJECT</a:t>
            </a:r>
          </a:p>
        </p:txBody>
      </p:sp>
      <p:sp>
        <p:nvSpPr>
          <p:cNvPr id="112" name="Slide Number Placeholder 111">
            <a:extLst>
              <a:ext uri="{FF2B5EF4-FFF2-40B4-BE49-F238E27FC236}">
                <a16:creationId xmlns:a16="http://schemas.microsoft.com/office/drawing/2014/main" id="{C2473CCA-E6BE-9F22-ABE5-4023205A1FAA}"/>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2</a:t>
            </a:fld>
            <a:endParaRPr lang="en-US" dirty="0"/>
          </a:p>
        </p:txBody>
      </p:sp>
      <p:sp>
        <p:nvSpPr>
          <p:cNvPr id="36" name="TextBox 35">
            <a:extLst>
              <a:ext uri="{FF2B5EF4-FFF2-40B4-BE49-F238E27FC236}">
                <a16:creationId xmlns:a16="http://schemas.microsoft.com/office/drawing/2014/main" id="{838B4DC5-7F77-83E6-989F-F553B739F6BC}"/>
              </a:ext>
            </a:extLst>
          </p:cNvPr>
          <p:cNvSpPr txBox="1"/>
          <p:nvPr/>
        </p:nvSpPr>
        <p:spPr>
          <a:xfrm>
            <a:off x="433232" y="1877027"/>
            <a:ext cx="11325536" cy="4653646"/>
          </a:xfrm>
          <a:prstGeom prst="rect">
            <a:avLst/>
          </a:prstGeom>
          <a:noFill/>
        </p:spPr>
        <p:txBody>
          <a:bodyPr wrap="square" rtlCol="0">
            <a:spAutoFit/>
          </a:bodyPr>
          <a:lstStyle/>
          <a:p>
            <a:pPr algn="just">
              <a:lnSpc>
                <a:spcPct val="150000"/>
              </a:lnSpc>
            </a:pPr>
            <a:r>
              <a:rPr lang="en-US" sz="2000" b="0" i="0" dirty="0">
                <a:solidFill>
                  <a:srgbClr val="2D3B45"/>
                </a:solidFill>
                <a:effectLst/>
                <a:latin typeface="Times New Roman" panose="02020603050405020304" pitchFamily="18" charset="0"/>
                <a:cs typeface="Times New Roman" panose="02020603050405020304" pitchFamily="18" charset="0"/>
              </a:rPr>
              <a:t>The "Coffee Day Management" software is designed for coffee shops, streamlining transactions by collecting and managing product details, costs, worker information, and transactions. This user-friendly system benefits coffee shop owners by keeping transactions up-to-date and enhancing overall business efficiency. It focuses on maintaining orders and managing key aspects such as employees, customers, memberships, items, orders, and ratings. Customers can easily select and order coffee, tea, drinks, and edibles, with payment options including cash, debit, credit, and Paytm. From the owner's perspective, the system provides full control, allowing them to monitor daily transactions, add or delete items, list instant items, and preview orders. Adding new coffee items involves providing details like item name, quantity, unique item ID, and price. The system also displays customer membership IDs if applicable, adding an extra layer of personalization for members.</a:t>
            </a:r>
          </a:p>
        </p:txBody>
      </p:sp>
    </p:spTree>
    <p:extLst>
      <p:ext uri="{BB962C8B-B14F-4D97-AF65-F5344CB8AC3E}">
        <p14:creationId xmlns:p14="http://schemas.microsoft.com/office/powerpoint/2010/main" val="3703418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3EFCF626-BF60-83A6-9928-EC47C5938763}"/>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3" name="Title 2">
            <a:extLst>
              <a:ext uri="{FF2B5EF4-FFF2-40B4-BE49-F238E27FC236}">
                <a16:creationId xmlns:a16="http://schemas.microsoft.com/office/drawing/2014/main" id="{95982566-9AEB-7B28-7CC1-3610F0EFAA84}"/>
              </a:ext>
            </a:extLst>
          </p:cNvPr>
          <p:cNvSpPr>
            <a:spLocks noGrp="1"/>
          </p:cNvSpPr>
          <p:nvPr>
            <p:ph type="title"/>
          </p:nvPr>
        </p:nvSpPr>
        <p:spPr>
          <a:xfrm>
            <a:off x="952012" y="482812"/>
            <a:ext cx="9002215" cy="638050"/>
          </a:xfrm>
        </p:spPr>
        <p:txBody>
          <a:bodyPr/>
          <a:lstStyle/>
          <a:p>
            <a:pPr algn="ctr"/>
            <a:r>
              <a:rPr lang="en-US" dirty="0"/>
              <a:t>PROBLEM STATEMENT</a:t>
            </a:r>
          </a:p>
        </p:txBody>
      </p:sp>
      <p:sp>
        <p:nvSpPr>
          <p:cNvPr id="112" name="Slide Number Placeholder 111">
            <a:extLst>
              <a:ext uri="{FF2B5EF4-FFF2-40B4-BE49-F238E27FC236}">
                <a16:creationId xmlns:a16="http://schemas.microsoft.com/office/drawing/2014/main" id="{C2473CCA-E6BE-9F22-ABE5-4023205A1FAA}"/>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3</a:t>
            </a:fld>
            <a:endParaRPr lang="en-US" dirty="0"/>
          </a:p>
        </p:txBody>
      </p:sp>
      <p:sp>
        <p:nvSpPr>
          <p:cNvPr id="36" name="TextBox 35">
            <a:extLst>
              <a:ext uri="{FF2B5EF4-FFF2-40B4-BE49-F238E27FC236}">
                <a16:creationId xmlns:a16="http://schemas.microsoft.com/office/drawing/2014/main" id="{838B4DC5-7F77-83E6-989F-F553B739F6BC}"/>
              </a:ext>
            </a:extLst>
          </p:cNvPr>
          <p:cNvSpPr txBox="1"/>
          <p:nvPr/>
        </p:nvSpPr>
        <p:spPr>
          <a:xfrm>
            <a:off x="1265722" y="1917236"/>
            <a:ext cx="9660556" cy="4457952"/>
          </a:xfrm>
          <a:prstGeom prst="rect">
            <a:avLst/>
          </a:prstGeom>
          <a:noFill/>
        </p:spPr>
        <p:txBody>
          <a:bodyPr wrap="square" rtlCol="0">
            <a:spAutoFit/>
          </a:bodyPr>
          <a:lstStyle/>
          <a:p>
            <a:pPr algn="just">
              <a:lnSpc>
                <a:spcPct val="150000"/>
              </a:lnSpc>
            </a:pPr>
            <a:r>
              <a:rPr lang="en-US" sz="2400" b="0" i="0" dirty="0">
                <a:effectLst/>
                <a:latin typeface="Times New Roman" panose="02020603050405020304" pitchFamily="18" charset="0"/>
                <a:cs typeface="Times New Roman" panose="02020603050405020304" pitchFamily="18" charset="0"/>
              </a:rPr>
              <a:t>Coffee shops face the challenge of efficiently managing transactions, order processing, and customer information. To address this, there is a need for a user-friendly Coffee Day Management System. This system should streamline order handling, employee and customer record-keeping, support multiple payment methods, and empower owners with tools for easy control and monitoring. The goal is to enhance operational efficiency and customer experience in the coffee shop industry by providing a simple yet effective management solution.</a:t>
            </a:r>
          </a:p>
        </p:txBody>
      </p:sp>
    </p:spTree>
    <p:extLst>
      <p:ext uri="{BB962C8B-B14F-4D97-AF65-F5344CB8AC3E}">
        <p14:creationId xmlns:p14="http://schemas.microsoft.com/office/powerpoint/2010/main" val="4045003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3EFCF626-BF60-83A6-9928-EC47C5938763}"/>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3" name="Title 2">
            <a:extLst>
              <a:ext uri="{FF2B5EF4-FFF2-40B4-BE49-F238E27FC236}">
                <a16:creationId xmlns:a16="http://schemas.microsoft.com/office/drawing/2014/main" id="{95982566-9AEB-7B28-7CC1-3610F0EFAA84}"/>
              </a:ext>
            </a:extLst>
          </p:cNvPr>
          <p:cNvSpPr>
            <a:spLocks noGrp="1"/>
          </p:cNvSpPr>
          <p:nvPr>
            <p:ph type="title"/>
          </p:nvPr>
        </p:nvSpPr>
        <p:spPr>
          <a:xfrm>
            <a:off x="952012" y="482812"/>
            <a:ext cx="9002215" cy="638050"/>
          </a:xfrm>
        </p:spPr>
        <p:txBody>
          <a:bodyPr/>
          <a:lstStyle/>
          <a:p>
            <a:pPr algn="ctr"/>
            <a:r>
              <a:rPr lang="en-IN" dirty="0"/>
              <a:t>REQUIREMENT SPECIFICATION </a:t>
            </a:r>
            <a:endParaRPr lang="en-US" dirty="0"/>
          </a:p>
        </p:txBody>
      </p:sp>
      <p:sp>
        <p:nvSpPr>
          <p:cNvPr id="112" name="Slide Number Placeholder 111">
            <a:extLst>
              <a:ext uri="{FF2B5EF4-FFF2-40B4-BE49-F238E27FC236}">
                <a16:creationId xmlns:a16="http://schemas.microsoft.com/office/drawing/2014/main" id="{C2473CCA-E6BE-9F22-ABE5-4023205A1FAA}"/>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4</a:t>
            </a:fld>
            <a:endParaRPr lang="en-US" dirty="0"/>
          </a:p>
        </p:txBody>
      </p:sp>
      <p:sp>
        <p:nvSpPr>
          <p:cNvPr id="36" name="TextBox 35">
            <a:extLst>
              <a:ext uri="{FF2B5EF4-FFF2-40B4-BE49-F238E27FC236}">
                <a16:creationId xmlns:a16="http://schemas.microsoft.com/office/drawing/2014/main" id="{838B4DC5-7F77-83E6-989F-F553B739F6BC}"/>
              </a:ext>
            </a:extLst>
          </p:cNvPr>
          <p:cNvSpPr txBox="1"/>
          <p:nvPr/>
        </p:nvSpPr>
        <p:spPr>
          <a:xfrm>
            <a:off x="250257" y="1809549"/>
            <a:ext cx="11598441" cy="4526239"/>
          </a:xfrm>
          <a:prstGeom prst="rect">
            <a:avLst/>
          </a:prstGeom>
          <a:noFill/>
        </p:spPr>
        <p:txBody>
          <a:bodyPr wrap="square" rtlCol="0">
            <a:spAutoFit/>
          </a:bodyPr>
          <a:lstStyle/>
          <a:p>
            <a:pPr algn="l">
              <a:lnSpc>
                <a:spcPct val="150000"/>
              </a:lnSpc>
            </a:pPr>
            <a:r>
              <a:rPr lang="en-IN" sz="1600" b="1" dirty="0">
                <a:latin typeface="Times New Roman" panose="02020603050405020304" pitchFamily="18" charset="0"/>
                <a:cs typeface="Times New Roman" panose="02020603050405020304" pitchFamily="18" charset="0"/>
              </a:rPr>
              <a:t>Hardware Requirements:</a:t>
            </a:r>
          </a:p>
          <a:p>
            <a:pPr marL="285750" indent="-285750" algn="l">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Processor: Intel(R) Core(TM) i5 CPU @1.70Ghz  </a:t>
            </a:r>
          </a:p>
          <a:p>
            <a:pPr marL="285750" indent="-285750" algn="l">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Installed memory (RAM): 4.00GB </a:t>
            </a:r>
          </a:p>
          <a:p>
            <a:pPr marL="285750" indent="-285750" algn="l">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 System type: 64-bit Operating System, x64-based processor </a:t>
            </a:r>
          </a:p>
          <a:p>
            <a:pPr marL="285750" indent="-285750" algn="l">
              <a:lnSpc>
                <a:spcPct val="15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Total size of Hard disk: 500 GB</a:t>
            </a:r>
          </a:p>
          <a:p>
            <a:pPr marL="285750" indent="-285750" algn="l">
              <a:lnSpc>
                <a:spcPct val="150000"/>
              </a:lnSpc>
              <a:buFont typeface="Arial" panose="020B0604020202020204" pitchFamily="34" charset="0"/>
              <a:buChar char="•"/>
            </a:pPr>
            <a:endParaRPr lang="en-US" b="0" i="0" dirty="0">
              <a:solidFill>
                <a:srgbClr val="2D3B45"/>
              </a:solidFill>
              <a:effectLst/>
              <a:latin typeface="Times New Roman" panose="02020603050405020304" pitchFamily="18" charset="0"/>
              <a:cs typeface="Times New Roman" panose="02020603050405020304" pitchFamily="18" charset="0"/>
            </a:endParaRPr>
          </a:p>
          <a:p>
            <a:pPr algn="l">
              <a:lnSpc>
                <a:spcPct val="150000"/>
              </a:lnSpc>
            </a:pPr>
            <a:r>
              <a:rPr lang="en-US" sz="1600" b="1" dirty="0">
                <a:latin typeface="Times New Roman" panose="02020603050405020304" pitchFamily="18" charset="0"/>
                <a:cs typeface="Times New Roman" panose="02020603050405020304" pitchFamily="18" charset="0"/>
              </a:rPr>
              <a:t>Software Requirements:</a:t>
            </a:r>
            <a:endParaRPr lang="en-US" sz="1600" b="1" i="0" dirty="0">
              <a:effectLst/>
              <a:latin typeface="Times New Roman" panose="02020603050405020304" pitchFamily="18" charset="0"/>
              <a:cs typeface="Times New Roman" panose="02020603050405020304" pitchFamily="18" charset="0"/>
            </a:endParaRPr>
          </a:p>
          <a:p>
            <a:pPr marL="285750" indent="-285750" algn="l">
              <a:lnSpc>
                <a:spcPct val="150000"/>
              </a:lnSpc>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Operating System: Microsoft windows 11</a:t>
            </a:r>
          </a:p>
          <a:p>
            <a:pPr marL="285750" indent="-285750" algn="l">
              <a:lnSpc>
                <a:spcPct val="150000"/>
              </a:lnSpc>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Integrated Development Environment: </a:t>
            </a:r>
          </a:p>
          <a:p>
            <a:pPr marL="342900" indent="-342900" algn="l">
              <a:lnSpc>
                <a:spcPct val="150000"/>
              </a:lnSpc>
              <a:buFont typeface="+mj-lt"/>
              <a:buAutoNum type="arabicPeriod"/>
            </a:pPr>
            <a:r>
              <a:rPr lang="en-IN" sz="1600" dirty="0">
                <a:latin typeface="Times New Roman" panose="02020603050405020304" pitchFamily="18" charset="0"/>
                <a:cs typeface="Times New Roman" panose="02020603050405020304" pitchFamily="18" charset="0"/>
              </a:rPr>
              <a:t>Front-end tool:- NetBeans 19</a:t>
            </a:r>
          </a:p>
          <a:p>
            <a:pPr marL="342900" indent="-342900" algn="l">
              <a:lnSpc>
                <a:spcPct val="150000"/>
              </a:lnSpc>
              <a:buFont typeface="+mj-lt"/>
              <a:buAutoNum type="arabicPeriod"/>
            </a:pPr>
            <a:r>
              <a:rPr lang="en-IN" sz="1600" dirty="0">
                <a:latin typeface="Times New Roman" panose="02020603050405020304" pitchFamily="18" charset="0"/>
                <a:cs typeface="Times New Roman" panose="02020603050405020304" pitchFamily="18" charset="0"/>
              </a:rPr>
              <a:t>Back-end tool:- MYSQL Workbench 8.0 CE</a:t>
            </a:r>
          </a:p>
          <a:p>
            <a:pPr marL="285750" indent="-285750" algn="l">
              <a:lnSpc>
                <a:spcPct val="150000"/>
              </a:lnSpc>
              <a:buFont typeface="Arial" panose="020B0604020202020204" pitchFamily="34" charset="0"/>
              <a:buChar char="•"/>
            </a:pPr>
            <a:r>
              <a:rPr lang="en-IN" sz="1600" dirty="0">
                <a:latin typeface="Times New Roman" panose="02020603050405020304" pitchFamily="18" charset="0"/>
                <a:cs typeface="Times New Roman" panose="02020603050405020304" pitchFamily="18" charset="0"/>
              </a:rPr>
              <a:t> Programming Language: JAVA</a:t>
            </a:r>
            <a:endParaRPr lang="en-US" sz="16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91555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3EFCF626-BF60-83A6-9928-EC47C5938763}"/>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3" name="Title 2">
            <a:extLst>
              <a:ext uri="{FF2B5EF4-FFF2-40B4-BE49-F238E27FC236}">
                <a16:creationId xmlns:a16="http://schemas.microsoft.com/office/drawing/2014/main" id="{95982566-9AEB-7B28-7CC1-3610F0EFAA84}"/>
              </a:ext>
            </a:extLst>
          </p:cNvPr>
          <p:cNvSpPr>
            <a:spLocks noGrp="1"/>
          </p:cNvSpPr>
          <p:nvPr>
            <p:ph type="title"/>
          </p:nvPr>
        </p:nvSpPr>
        <p:spPr>
          <a:xfrm>
            <a:off x="952012" y="482812"/>
            <a:ext cx="9002215" cy="638050"/>
          </a:xfrm>
        </p:spPr>
        <p:txBody>
          <a:bodyPr/>
          <a:lstStyle/>
          <a:p>
            <a:pPr algn="ctr"/>
            <a:r>
              <a:rPr lang="en-IN" dirty="0"/>
              <a:t>System DESIGN </a:t>
            </a:r>
            <a:endParaRPr lang="en-US" dirty="0"/>
          </a:p>
        </p:txBody>
      </p:sp>
      <p:sp>
        <p:nvSpPr>
          <p:cNvPr id="112" name="Slide Number Placeholder 111">
            <a:extLst>
              <a:ext uri="{FF2B5EF4-FFF2-40B4-BE49-F238E27FC236}">
                <a16:creationId xmlns:a16="http://schemas.microsoft.com/office/drawing/2014/main" id="{C2473CCA-E6BE-9F22-ABE5-4023205A1FAA}"/>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5</a:t>
            </a:fld>
            <a:endParaRPr lang="en-US" dirty="0"/>
          </a:p>
        </p:txBody>
      </p:sp>
      <p:sp>
        <p:nvSpPr>
          <p:cNvPr id="5" name="TextBox 4">
            <a:extLst>
              <a:ext uri="{FF2B5EF4-FFF2-40B4-BE49-F238E27FC236}">
                <a16:creationId xmlns:a16="http://schemas.microsoft.com/office/drawing/2014/main" id="{E3512AF0-DF4F-D2E7-FCDB-28AD5008D320}"/>
              </a:ext>
            </a:extLst>
          </p:cNvPr>
          <p:cNvSpPr txBox="1"/>
          <p:nvPr/>
        </p:nvSpPr>
        <p:spPr>
          <a:xfrm>
            <a:off x="1292287" y="1721542"/>
            <a:ext cx="9607426" cy="4653646"/>
          </a:xfrm>
          <a:prstGeom prst="rect">
            <a:avLst/>
          </a:prstGeom>
          <a:noFill/>
        </p:spPr>
        <p:txBody>
          <a:bodyPr wrap="square">
            <a:spAutoFit/>
          </a:bodyPr>
          <a:lstStyle/>
          <a:p>
            <a:pPr algn="just">
              <a:lnSpc>
                <a:spcPct val="150000"/>
              </a:lnSpc>
            </a:pPr>
            <a:r>
              <a:rPr lang="en-US" sz="2000" dirty="0">
                <a:latin typeface="Times New Roman" panose="02020603050405020304" pitchFamily="18" charset="0"/>
                <a:cs typeface="Times New Roman" panose="02020603050405020304" pitchFamily="18" charset="0"/>
              </a:rPr>
              <a:t>The Coffee Day Management System employs a client-server architecture for effective communication between client devices, such as computers and tablets used by employees, and the central server. The server hosts the main database and business logic, ensuring centralized control and data management. In terms of database structure, MySQL Workbench is utilized, incorporating tables for Products, Costs, Workers Info, Transactions, Employee, Customer, Membership, Items, Orders, and Ratings. The communication flow involves secure protocols to safeguard data integrity during transmission. Modules like Employee Management, Customer Management, Membership, Items, Orders, and Ratings are seamlessly integrated, and the system is designed for scalability to adapt to the evolving needs of a coffee shop business.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4729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3EFCF626-BF60-83A6-9928-EC47C5938763}"/>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3" name="Title 2">
            <a:extLst>
              <a:ext uri="{FF2B5EF4-FFF2-40B4-BE49-F238E27FC236}">
                <a16:creationId xmlns:a16="http://schemas.microsoft.com/office/drawing/2014/main" id="{95982566-9AEB-7B28-7CC1-3610F0EFAA84}"/>
              </a:ext>
            </a:extLst>
          </p:cNvPr>
          <p:cNvSpPr>
            <a:spLocks noGrp="1"/>
          </p:cNvSpPr>
          <p:nvPr>
            <p:ph type="title"/>
          </p:nvPr>
        </p:nvSpPr>
        <p:spPr>
          <a:xfrm>
            <a:off x="1404399" y="505962"/>
            <a:ext cx="9002215" cy="638050"/>
          </a:xfrm>
        </p:spPr>
        <p:txBody>
          <a:bodyPr/>
          <a:lstStyle/>
          <a:p>
            <a:pPr algn="ctr"/>
            <a:r>
              <a:rPr lang="en-IN" dirty="0"/>
              <a:t>System model</a:t>
            </a:r>
            <a:endParaRPr lang="en-US" dirty="0"/>
          </a:p>
        </p:txBody>
      </p:sp>
      <p:sp>
        <p:nvSpPr>
          <p:cNvPr id="112" name="Slide Number Placeholder 111">
            <a:extLst>
              <a:ext uri="{FF2B5EF4-FFF2-40B4-BE49-F238E27FC236}">
                <a16:creationId xmlns:a16="http://schemas.microsoft.com/office/drawing/2014/main" id="{C2473CCA-E6BE-9F22-ABE5-4023205A1FAA}"/>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6</a:t>
            </a:fld>
            <a:endParaRPr lang="en-US" dirty="0"/>
          </a:p>
        </p:txBody>
      </p:sp>
      <p:sp>
        <p:nvSpPr>
          <p:cNvPr id="5" name="TextBox 4">
            <a:extLst>
              <a:ext uri="{FF2B5EF4-FFF2-40B4-BE49-F238E27FC236}">
                <a16:creationId xmlns:a16="http://schemas.microsoft.com/office/drawing/2014/main" id="{E3512AF0-DF4F-D2E7-FCDB-28AD5008D320}"/>
              </a:ext>
            </a:extLst>
          </p:cNvPr>
          <p:cNvSpPr txBox="1"/>
          <p:nvPr/>
        </p:nvSpPr>
        <p:spPr>
          <a:xfrm>
            <a:off x="892693" y="1756272"/>
            <a:ext cx="10406614" cy="4653646"/>
          </a:xfrm>
          <a:prstGeom prst="rect">
            <a:avLst/>
          </a:prstGeom>
          <a:noFill/>
        </p:spPr>
        <p:txBody>
          <a:bodyPr wrap="square">
            <a:spAutoFit/>
          </a:bodyPr>
          <a:lstStyle/>
          <a:p>
            <a:pPr algn="just">
              <a:lnSpc>
                <a:spcPct val="150000"/>
              </a:lnSpc>
            </a:pPr>
            <a:r>
              <a:rPr lang="en-US" sz="2000" dirty="0">
                <a:latin typeface="Times New Roman" panose="02020603050405020304" pitchFamily="18" charset="0"/>
                <a:cs typeface="Times New Roman" panose="02020603050405020304" pitchFamily="18" charset="0"/>
              </a:rPr>
              <a:t>The system model comprises client-side devices used by employees and the server hosting the main database and business logic. The database structure includes tables for essential data such as Products, Costs, Workers Info, Transactions, Employee, Customer, Membership, Items, Orders, and Ratings. The communication flow involves secure transmission of data between clients and the server, utilizing client-server interaction. Modules, including Employee Management, Customer Management, Membership, Items, Orders, and Ratings, interact seamlessly to contribute to the system's overall functionality. The system is designed with scalability in mind, allowing for future expansions and adaptations to changing business requirements. NetBeans integration ensures a flexible and adaptable coding environment, and a visual representation, such as a high-level diagram, illustrates the relationship and interaction between different system components.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2991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3EFCF626-BF60-83A6-9928-EC47C5938763}"/>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3" name="Title 2">
            <a:extLst>
              <a:ext uri="{FF2B5EF4-FFF2-40B4-BE49-F238E27FC236}">
                <a16:creationId xmlns:a16="http://schemas.microsoft.com/office/drawing/2014/main" id="{95982566-9AEB-7B28-7CC1-3610F0EFAA84}"/>
              </a:ext>
            </a:extLst>
          </p:cNvPr>
          <p:cNvSpPr>
            <a:spLocks noGrp="1"/>
          </p:cNvSpPr>
          <p:nvPr>
            <p:ph type="title"/>
          </p:nvPr>
        </p:nvSpPr>
        <p:spPr>
          <a:xfrm>
            <a:off x="1404399" y="505962"/>
            <a:ext cx="9002215" cy="638050"/>
          </a:xfrm>
        </p:spPr>
        <p:txBody>
          <a:bodyPr/>
          <a:lstStyle/>
          <a:p>
            <a:pPr algn="ctr"/>
            <a:r>
              <a:rPr lang="en-IN" dirty="0"/>
              <a:t>USE CASE DIAGRAM</a:t>
            </a:r>
            <a:endParaRPr lang="en-US" dirty="0"/>
          </a:p>
        </p:txBody>
      </p:sp>
      <p:sp>
        <p:nvSpPr>
          <p:cNvPr id="112" name="Slide Number Placeholder 111">
            <a:extLst>
              <a:ext uri="{FF2B5EF4-FFF2-40B4-BE49-F238E27FC236}">
                <a16:creationId xmlns:a16="http://schemas.microsoft.com/office/drawing/2014/main" id="{C2473CCA-E6BE-9F22-ABE5-4023205A1FAA}"/>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7</a:t>
            </a:fld>
            <a:endParaRPr lang="en-US" dirty="0"/>
          </a:p>
        </p:txBody>
      </p:sp>
      <p:pic>
        <p:nvPicPr>
          <p:cNvPr id="4" name="Picture 3">
            <a:extLst>
              <a:ext uri="{FF2B5EF4-FFF2-40B4-BE49-F238E27FC236}">
                <a16:creationId xmlns:a16="http://schemas.microsoft.com/office/drawing/2014/main" id="{2AB1A99A-E4E5-B281-74DF-30EEF33E62E6}"/>
              </a:ext>
            </a:extLst>
          </p:cNvPr>
          <p:cNvPicPr>
            <a:picLocks noChangeAspect="1"/>
          </p:cNvPicPr>
          <p:nvPr/>
        </p:nvPicPr>
        <p:blipFill>
          <a:blip r:embed="rId3"/>
          <a:stretch>
            <a:fillRect/>
          </a:stretch>
        </p:blipFill>
        <p:spPr>
          <a:xfrm>
            <a:off x="1530416" y="1649974"/>
            <a:ext cx="9673389" cy="5208026"/>
          </a:xfrm>
          <a:prstGeom prst="rect">
            <a:avLst/>
          </a:prstGeom>
        </p:spPr>
      </p:pic>
    </p:spTree>
    <p:extLst>
      <p:ext uri="{BB962C8B-B14F-4D97-AF65-F5344CB8AC3E}">
        <p14:creationId xmlns:p14="http://schemas.microsoft.com/office/powerpoint/2010/main" val="19259157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3EFCF626-BF60-83A6-9928-EC47C5938763}"/>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3" name="Title 2">
            <a:extLst>
              <a:ext uri="{FF2B5EF4-FFF2-40B4-BE49-F238E27FC236}">
                <a16:creationId xmlns:a16="http://schemas.microsoft.com/office/drawing/2014/main" id="{95982566-9AEB-7B28-7CC1-3610F0EFAA84}"/>
              </a:ext>
            </a:extLst>
          </p:cNvPr>
          <p:cNvSpPr>
            <a:spLocks noGrp="1"/>
          </p:cNvSpPr>
          <p:nvPr>
            <p:ph type="title"/>
          </p:nvPr>
        </p:nvSpPr>
        <p:spPr>
          <a:xfrm>
            <a:off x="1404399" y="505962"/>
            <a:ext cx="9002215" cy="638050"/>
          </a:xfrm>
        </p:spPr>
        <p:txBody>
          <a:bodyPr/>
          <a:lstStyle/>
          <a:p>
            <a:pPr algn="ctr"/>
            <a:r>
              <a:rPr lang="en-US" dirty="0"/>
              <a:t>UML CLASS DIAGRAM</a:t>
            </a:r>
          </a:p>
        </p:txBody>
      </p:sp>
      <p:sp>
        <p:nvSpPr>
          <p:cNvPr id="112" name="Slide Number Placeholder 111">
            <a:extLst>
              <a:ext uri="{FF2B5EF4-FFF2-40B4-BE49-F238E27FC236}">
                <a16:creationId xmlns:a16="http://schemas.microsoft.com/office/drawing/2014/main" id="{C2473CCA-E6BE-9F22-ABE5-4023205A1FAA}"/>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8</a:t>
            </a:fld>
            <a:endParaRPr lang="en-US" dirty="0"/>
          </a:p>
        </p:txBody>
      </p:sp>
      <p:pic>
        <p:nvPicPr>
          <p:cNvPr id="4" name="Picture 3">
            <a:extLst>
              <a:ext uri="{FF2B5EF4-FFF2-40B4-BE49-F238E27FC236}">
                <a16:creationId xmlns:a16="http://schemas.microsoft.com/office/drawing/2014/main" id="{26516FD2-E229-AD8E-7294-7182310BCE62}"/>
              </a:ext>
            </a:extLst>
          </p:cNvPr>
          <p:cNvPicPr>
            <a:picLocks noChangeAspect="1"/>
          </p:cNvPicPr>
          <p:nvPr/>
        </p:nvPicPr>
        <p:blipFill rotWithShape="1">
          <a:blip r:embed="rId3"/>
          <a:srcRect l="1974" r="2342" b="4132"/>
          <a:stretch/>
        </p:blipFill>
        <p:spPr>
          <a:xfrm>
            <a:off x="0" y="1649976"/>
            <a:ext cx="12191999" cy="5135835"/>
          </a:xfrm>
          <a:prstGeom prst="rect">
            <a:avLst/>
          </a:prstGeom>
        </p:spPr>
      </p:pic>
    </p:spTree>
    <p:extLst>
      <p:ext uri="{BB962C8B-B14F-4D97-AF65-F5344CB8AC3E}">
        <p14:creationId xmlns:p14="http://schemas.microsoft.com/office/powerpoint/2010/main" val="1335729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3EFCF626-BF60-83A6-9928-EC47C5938763}"/>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3" name="Title 2">
            <a:extLst>
              <a:ext uri="{FF2B5EF4-FFF2-40B4-BE49-F238E27FC236}">
                <a16:creationId xmlns:a16="http://schemas.microsoft.com/office/drawing/2014/main" id="{95982566-9AEB-7B28-7CC1-3610F0EFAA84}"/>
              </a:ext>
            </a:extLst>
          </p:cNvPr>
          <p:cNvSpPr>
            <a:spLocks noGrp="1"/>
          </p:cNvSpPr>
          <p:nvPr>
            <p:ph type="title"/>
          </p:nvPr>
        </p:nvSpPr>
        <p:spPr>
          <a:xfrm>
            <a:off x="1404399" y="505962"/>
            <a:ext cx="9002215" cy="638050"/>
          </a:xfrm>
        </p:spPr>
        <p:txBody>
          <a:bodyPr/>
          <a:lstStyle/>
          <a:p>
            <a:pPr algn="ctr"/>
            <a:r>
              <a:rPr lang="en-US" dirty="0"/>
              <a:t>CONCLUSION</a:t>
            </a:r>
          </a:p>
        </p:txBody>
      </p:sp>
      <p:sp>
        <p:nvSpPr>
          <p:cNvPr id="112" name="Slide Number Placeholder 111">
            <a:extLst>
              <a:ext uri="{FF2B5EF4-FFF2-40B4-BE49-F238E27FC236}">
                <a16:creationId xmlns:a16="http://schemas.microsoft.com/office/drawing/2014/main" id="{C2473CCA-E6BE-9F22-ABE5-4023205A1FAA}"/>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9</a:t>
            </a:fld>
            <a:endParaRPr lang="en-US" dirty="0"/>
          </a:p>
        </p:txBody>
      </p:sp>
      <p:sp>
        <p:nvSpPr>
          <p:cNvPr id="4" name="TextBox 3">
            <a:extLst>
              <a:ext uri="{FF2B5EF4-FFF2-40B4-BE49-F238E27FC236}">
                <a16:creationId xmlns:a16="http://schemas.microsoft.com/office/drawing/2014/main" id="{CCB5332F-2114-2135-8B81-9E2906CB02A4}"/>
              </a:ext>
            </a:extLst>
          </p:cNvPr>
          <p:cNvSpPr txBox="1"/>
          <p:nvPr/>
        </p:nvSpPr>
        <p:spPr>
          <a:xfrm>
            <a:off x="817451" y="1894086"/>
            <a:ext cx="10176109" cy="4457952"/>
          </a:xfrm>
          <a:prstGeom prst="rect">
            <a:avLst/>
          </a:prstGeom>
          <a:noFill/>
        </p:spPr>
        <p:txBody>
          <a:bodyPr wrap="square">
            <a:spAutoFit/>
          </a:bodyPr>
          <a:lstStyle/>
          <a:p>
            <a:pPr algn="just">
              <a:lnSpc>
                <a:spcPct val="150000"/>
              </a:lnSpc>
            </a:pPr>
            <a:r>
              <a:rPr lang="en-IN" sz="2400" dirty="0">
                <a:latin typeface="Times New Roman" panose="02020603050405020304" pitchFamily="18" charset="0"/>
                <a:cs typeface="Times New Roman" panose="02020603050405020304" pitchFamily="18" charset="0"/>
              </a:rPr>
              <a:t>In conclusion, the Coffee Day Management System simplifies how coffee shops manage their records. Instead of using heavy ledgers for customer, employee, order, and billing details, the project introduces a user-friendly system. This change not only reduces errors but also makes the overall process much easier. It allows coffee shop owners and staff to focus more on providing great customer service rather than spending time on manual paperwork. The project demonstrates how technology can make running a coffee shop more organized and efficient, adapting to the industry's evolving needs.</a:t>
            </a:r>
          </a:p>
        </p:txBody>
      </p:sp>
    </p:spTree>
    <p:extLst>
      <p:ext uri="{BB962C8B-B14F-4D97-AF65-F5344CB8AC3E}">
        <p14:creationId xmlns:p14="http://schemas.microsoft.com/office/powerpoint/2010/main" val="2252325878"/>
      </p:ext>
    </p:extLst>
  </p:cSld>
  <p:clrMapOvr>
    <a:masterClrMapping/>
  </p:clrMapOvr>
</p:sld>
</file>

<file path=ppt/theme/theme1.xml><?xml version="1.0" encoding="utf-8"?>
<a:theme xmlns:a="http://schemas.openxmlformats.org/drawingml/2006/main" name="Custom">
  <a:themeElements>
    <a:clrScheme name="Custom 60">
      <a:dk1>
        <a:srgbClr val="000000"/>
      </a:dk1>
      <a:lt1>
        <a:srgbClr val="FFFFFF"/>
      </a:lt1>
      <a:dk2>
        <a:srgbClr val="E2D4C0"/>
      </a:dk2>
      <a:lt2>
        <a:srgbClr val="E6E6E6"/>
      </a:lt2>
      <a:accent1>
        <a:srgbClr val="E2CBB9"/>
      </a:accent1>
      <a:accent2>
        <a:srgbClr val="843F00"/>
      </a:accent2>
      <a:accent3>
        <a:srgbClr val="562F08"/>
      </a:accent3>
      <a:accent4>
        <a:srgbClr val="91CF50"/>
      </a:accent4>
      <a:accent5>
        <a:srgbClr val="2B9C4F"/>
      </a:accent5>
      <a:accent6>
        <a:srgbClr val="0B7149"/>
      </a:accent6>
      <a:hlink>
        <a:srgbClr val="FFF8F9"/>
      </a:hlink>
      <a:folHlink>
        <a:srgbClr val="2B6ACD"/>
      </a:folHlink>
    </a:clrScheme>
    <a:fontScheme name="Custom 71">
      <a:majorFont>
        <a:latin typeface="Lato Black"/>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6401884_Win32_SL_v5" id="{7AFE633C-0110-4F77-84ED-A8BF8EBFD362}" vid="{80EE89D2-E5CC-48AF-BB35-D1580B9181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BBDD14FD-BC23-4945-A0FC-5BDE75B3DF1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EAE634-DEC4-4395-A997-0E4563AFF11A}">
  <ds:schemaRefs>
    <ds:schemaRef ds:uri="http://schemas.microsoft.com/sharepoint/v3/contenttype/forms"/>
  </ds:schemaRefs>
</ds:datastoreItem>
</file>

<file path=customXml/itemProps3.xml><?xml version="1.0" encoding="utf-8"?>
<ds:datastoreItem xmlns:ds="http://schemas.openxmlformats.org/officeDocument/2006/customXml" ds:itemID="{8D510185-06BE-4162-BEE1-5DC8B9C9C1B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Coffee Shop Business Pitch Deck</Template>
  <TotalTime>176</TotalTime>
  <Words>769</Words>
  <Application>Microsoft Office PowerPoint</Application>
  <PresentationFormat>Widescreen</PresentationFormat>
  <Paragraphs>38</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Courier New</vt:lpstr>
      <vt:lpstr>Lato</vt:lpstr>
      <vt:lpstr>Lato Black</vt:lpstr>
      <vt:lpstr>Times New Roman</vt:lpstr>
      <vt:lpstr>Custom</vt:lpstr>
      <vt:lpstr>PRESENTED BY- ABHINAV SATHYANARAYANA RAO ANUSHA ASHOK MANAMI NAMITHA SHREE THALANKI NARAYANAMURTHY RASHMITHA ASHWATHAPPA SRIRAM SAI BOKKA </vt:lpstr>
      <vt:lpstr>INTRODUCTION TO PROJECT</vt:lpstr>
      <vt:lpstr>PROBLEM STATEMENT</vt:lpstr>
      <vt:lpstr>REQUIREMENT SPECIFICATION </vt:lpstr>
      <vt:lpstr>System DESIGN </vt:lpstr>
      <vt:lpstr>System model</vt:lpstr>
      <vt:lpstr>USE CASE DIAGRAM</vt:lpstr>
      <vt:lpstr>UML CLASS DIAGRAM</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PRESENTED BY- ABHINAV ANUSHA ASHOK MANAMI NAMITHA SHREE THALANKI NARAYANAMURTHY RASHMITHA ASHWATHAPPA SRIRAM </dc:title>
  <dc:creator>Anusha Manami</dc:creator>
  <cp:lastModifiedBy>Anusha Manami</cp:lastModifiedBy>
  <cp:revision>8</cp:revision>
  <dcterms:created xsi:type="dcterms:W3CDTF">2023-12-03T01:18:33Z</dcterms:created>
  <dcterms:modified xsi:type="dcterms:W3CDTF">2023-12-05T04:37:54Z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